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 id="2147483833" r:id="rId2"/>
    <p:sldMasterId id="2147484441" r:id="rId3"/>
  </p:sldMasterIdLst>
  <p:notesMasterIdLst>
    <p:notesMasterId r:id="rId7"/>
  </p:notesMasterIdLst>
  <p:handoutMasterIdLst>
    <p:handoutMasterId r:id="rId8"/>
  </p:handoutMasterIdLst>
  <p:sldIdLst>
    <p:sldId id="267" r:id="rId4"/>
    <p:sldId id="268" r:id="rId5"/>
    <p:sldId id="270" r:id="rId6"/>
  </p:sldIdLst>
  <p:sldSz cx="10688638" cy="7562850"/>
  <p:notesSz cx="6735763" cy="9866313"/>
  <p:defaultTextStyle>
    <a:defPPr>
      <a:defRPr lang="ja-JP"/>
    </a:defPPr>
    <a:lvl1pPr algn="l" rtl="0" eaLnBrk="0" fontAlgn="base" hangingPunct="0">
      <a:spcBef>
        <a:spcPct val="0"/>
      </a:spcBef>
      <a:spcAft>
        <a:spcPct val="0"/>
      </a:spcAft>
      <a:defRPr kumimoji="1" sz="2600" kern="1200">
        <a:solidFill>
          <a:schemeClr val="tx1"/>
        </a:solidFill>
        <a:latin typeface="Microsoft Sans Serif" panose="020B0604020202020204" pitchFamily="34" charset="0"/>
        <a:ea typeface="ＭＳ Ｐゴシック" panose="020B0600070205080204" pitchFamily="50" charset="-128"/>
        <a:cs typeface="+mn-cs"/>
      </a:defRPr>
    </a:lvl1pPr>
    <a:lvl2pPr marL="496888" indent="-39688" algn="l" rtl="0" eaLnBrk="0" fontAlgn="base" hangingPunct="0">
      <a:spcBef>
        <a:spcPct val="0"/>
      </a:spcBef>
      <a:spcAft>
        <a:spcPct val="0"/>
      </a:spcAft>
      <a:defRPr kumimoji="1" sz="2600" kern="1200">
        <a:solidFill>
          <a:schemeClr val="tx1"/>
        </a:solidFill>
        <a:latin typeface="Microsoft Sans Serif" panose="020B0604020202020204" pitchFamily="34" charset="0"/>
        <a:ea typeface="ＭＳ Ｐゴシック" panose="020B0600070205080204" pitchFamily="50" charset="-128"/>
        <a:cs typeface="+mn-cs"/>
      </a:defRPr>
    </a:lvl2pPr>
    <a:lvl3pPr marL="995363" indent="-80963" algn="l" rtl="0" eaLnBrk="0" fontAlgn="base" hangingPunct="0">
      <a:spcBef>
        <a:spcPct val="0"/>
      </a:spcBef>
      <a:spcAft>
        <a:spcPct val="0"/>
      </a:spcAft>
      <a:defRPr kumimoji="1" sz="2600" kern="1200">
        <a:solidFill>
          <a:schemeClr val="tx1"/>
        </a:solidFill>
        <a:latin typeface="Microsoft Sans Serif" panose="020B0604020202020204" pitchFamily="34" charset="0"/>
        <a:ea typeface="ＭＳ Ｐゴシック" panose="020B0600070205080204" pitchFamily="50" charset="-128"/>
        <a:cs typeface="+mn-cs"/>
      </a:defRPr>
    </a:lvl3pPr>
    <a:lvl4pPr marL="1492250" indent="-120650" algn="l" rtl="0" eaLnBrk="0" fontAlgn="base" hangingPunct="0">
      <a:spcBef>
        <a:spcPct val="0"/>
      </a:spcBef>
      <a:spcAft>
        <a:spcPct val="0"/>
      </a:spcAft>
      <a:defRPr kumimoji="1" sz="2600" kern="1200">
        <a:solidFill>
          <a:schemeClr val="tx1"/>
        </a:solidFill>
        <a:latin typeface="Microsoft Sans Serif" panose="020B0604020202020204" pitchFamily="34" charset="0"/>
        <a:ea typeface="ＭＳ Ｐゴシック" panose="020B0600070205080204" pitchFamily="50" charset="-128"/>
        <a:cs typeface="+mn-cs"/>
      </a:defRPr>
    </a:lvl4pPr>
    <a:lvl5pPr marL="1990725" indent="-161925" algn="l" rtl="0" eaLnBrk="0" fontAlgn="base" hangingPunct="0">
      <a:spcBef>
        <a:spcPct val="0"/>
      </a:spcBef>
      <a:spcAft>
        <a:spcPct val="0"/>
      </a:spcAft>
      <a:defRPr kumimoji="1" sz="2600" kern="1200">
        <a:solidFill>
          <a:schemeClr val="tx1"/>
        </a:solidFill>
        <a:latin typeface="Microsoft Sans Serif" panose="020B0604020202020204" pitchFamily="34" charset="0"/>
        <a:ea typeface="ＭＳ Ｐゴシック" panose="020B0600070205080204" pitchFamily="50" charset="-128"/>
        <a:cs typeface="+mn-cs"/>
      </a:defRPr>
    </a:lvl5pPr>
    <a:lvl6pPr marL="2286000" algn="l" defTabSz="914400" rtl="0" eaLnBrk="1" latinLnBrk="0" hangingPunct="1">
      <a:defRPr kumimoji="1" sz="2600" kern="1200">
        <a:solidFill>
          <a:schemeClr val="tx1"/>
        </a:solidFill>
        <a:latin typeface="Microsoft Sans Serif" panose="020B0604020202020204" pitchFamily="34" charset="0"/>
        <a:ea typeface="ＭＳ Ｐゴシック" panose="020B0600070205080204" pitchFamily="50" charset="-128"/>
        <a:cs typeface="+mn-cs"/>
      </a:defRPr>
    </a:lvl6pPr>
    <a:lvl7pPr marL="2743200" algn="l" defTabSz="914400" rtl="0" eaLnBrk="1" latinLnBrk="0" hangingPunct="1">
      <a:defRPr kumimoji="1" sz="2600" kern="1200">
        <a:solidFill>
          <a:schemeClr val="tx1"/>
        </a:solidFill>
        <a:latin typeface="Microsoft Sans Serif" panose="020B0604020202020204" pitchFamily="34" charset="0"/>
        <a:ea typeface="ＭＳ Ｐゴシック" panose="020B0600070205080204" pitchFamily="50" charset="-128"/>
        <a:cs typeface="+mn-cs"/>
      </a:defRPr>
    </a:lvl7pPr>
    <a:lvl8pPr marL="3200400" algn="l" defTabSz="914400" rtl="0" eaLnBrk="1" latinLnBrk="0" hangingPunct="1">
      <a:defRPr kumimoji="1" sz="2600" kern="1200">
        <a:solidFill>
          <a:schemeClr val="tx1"/>
        </a:solidFill>
        <a:latin typeface="Microsoft Sans Serif" panose="020B0604020202020204" pitchFamily="34" charset="0"/>
        <a:ea typeface="ＭＳ Ｐゴシック" panose="020B0600070205080204" pitchFamily="50" charset="-128"/>
        <a:cs typeface="+mn-cs"/>
      </a:defRPr>
    </a:lvl8pPr>
    <a:lvl9pPr marL="3657600" algn="l" defTabSz="914400" rtl="0" eaLnBrk="1" latinLnBrk="0" hangingPunct="1">
      <a:defRPr kumimoji="1" sz="2600" kern="1200">
        <a:solidFill>
          <a:schemeClr val="tx1"/>
        </a:solidFill>
        <a:latin typeface="Microsoft Sans Serif"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334">
          <p15:clr>
            <a:srgbClr val="A4A3A4"/>
          </p15:clr>
        </p15:guide>
        <p15:guide id="2" orient="horz" pos="4254">
          <p15:clr>
            <a:srgbClr val="A4A3A4"/>
          </p15:clr>
        </p15:guide>
        <p15:guide id="3" pos="6294">
          <p15:clr>
            <a:srgbClr val="A4A3A4"/>
          </p15:clr>
        </p15:guide>
        <p15:guide id="4" pos="1014">
          <p15:clr>
            <a:srgbClr val="A4A3A4"/>
          </p15:clr>
        </p15:guide>
        <p15:guide id="5" pos="336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0333"/>
    <a:srgbClr val="FFFFFF"/>
    <a:srgbClr val="970836"/>
    <a:srgbClr val="0066CC"/>
    <a:srgbClr val="023BAE"/>
    <a:srgbClr val="0354AD"/>
    <a:srgbClr val="C8003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338" autoAdjust="0"/>
    <p:restoredTop sz="94531" autoAdjust="0"/>
  </p:normalViewPr>
  <p:slideViewPr>
    <p:cSldViewPr>
      <p:cViewPr varScale="1">
        <p:scale>
          <a:sx n="44" d="100"/>
          <a:sy n="44" d="100"/>
        </p:scale>
        <p:origin x="1204" y="48"/>
      </p:cViewPr>
      <p:guideLst>
        <p:guide orient="horz" pos="2334"/>
        <p:guide orient="horz" pos="4254"/>
        <p:guide pos="6294"/>
        <p:guide pos="1014"/>
        <p:guide pos="336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ltLang="ja-JP"/>
          </a:p>
        </p:txBody>
      </p:sp>
      <p:sp>
        <p:nvSpPr>
          <p:cNvPr id="21507" name="Rectangle 3"/>
          <p:cNvSpPr>
            <a:spLocks noGrp="1" noChangeArrowheads="1"/>
          </p:cNvSpPr>
          <p:nvPr>
            <p:ph type="dt" sz="quarter" idx="1"/>
          </p:nvPr>
        </p:nvSpPr>
        <p:spPr bwMode="auto">
          <a:xfrm>
            <a:off x="3814763" y="0"/>
            <a:ext cx="2919412"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59B40D50-D43E-43CD-B168-6503432D6A59}" type="datetime1">
              <a:rPr lang="ja-JP" altLang="en-US"/>
              <a:pPr>
                <a:defRPr/>
              </a:pPr>
              <a:t>2025/9/30</a:t>
            </a:fld>
            <a:endParaRPr lang="en-US" altLang="ja-JP"/>
          </a:p>
        </p:txBody>
      </p:sp>
      <p:sp>
        <p:nvSpPr>
          <p:cNvPr id="21508" name="Rectangle 4"/>
          <p:cNvSpPr>
            <a:spLocks noGrp="1" noChangeArrowheads="1"/>
          </p:cNvSpPr>
          <p:nvPr>
            <p:ph type="ftr" sz="quarter" idx="2"/>
          </p:nvPr>
        </p:nvSpPr>
        <p:spPr bwMode="auto">
          <a:xfrm>
            <a:off x="0" y="9371013"/>
            <a:ext cx="2919413"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ja-JP"/>
          </a:p>
        </p:txBody>
      </p:sp>
      <p:sp>
        <p:nvSpPr>
          <p:cNvPr id="21509" name="Rectangle 5"/>
          <p:cNvSpPr>
            <a:spLocks noGrp="1" noChangeArrowheads="1"/>
          </p:cNvSpPr>
          <p:nvPr>
            <p:ph type="sldNum" sz="quarter" idx="3"/>
          </p:nvPr>
        </p:nvSpPr>
        <p:spPr bwMode="auto">
          <a:xfrm>
            <a:off x="3814763" y="9371013"/>
            <a:ext cx="2919412"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D2BEB02-5202-4C1B-9F84-6980E90CFFC2}" type="slidenum">
              <a:rPr lang="ja-JP" altLang="en-US"/>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19413" cy="493713"/>
          </a:xfrm>
          <a:prstGeom prst="rect">
            <a:avLst/>
          </a:prstGeom>
          <a:noFill/>
          <a:ln w="12700">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Microsoft Sans Serif" charset="-52"/>
                <a:ea typeface="ＭＳ Ｐゴシック" charset="-128"/>
                <a:cs typeface="ＭＳ Ｐゴシック" charset="-128"/>
              </a:defRPr>
            </a:lvl1pPr>
          </a:lstStyle>
          <a:p>
            <a:pPr>
              <a:defRPr/>
            </a:pPr>
            <a:endParaRPr lang="en-US" altLang="ja-JP"/>
          </a:p>
        </p:txBody>
      </p:sp>
      <p:sp>
        <p:nvSpPr>
          <p:cNvPr id="7171" name="Rectangle 3"/>
          <p:cNvSpPr>
            <a:spLocks noGrp="1" noChangeArrowheads="1"/>
          </p:cNvSpPr>
          <p:nvPr>
            <p:ph type="dt" idx="1"/>
          </p:nvPr>
        </p:nvSpPr>
        <p:spPr bwMode="auto">
          <a:xfrm>
            <a:off x="3816350" y="0"/>
            <a:ext cx="2919413" cy="493713"/>
          </a:xfrm>
          <a:prstGeom prst="rect">
            <a:avLst/>
          </a:prstGeom>
          <a:noFill/>
          <a:ln w="12700">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Microsoft Sans Serif" charset="-52"/>
                <a:ea typeface="ＭＳ Ｐゴシック" charset="-128"/>
                <a:cs typeface="ＭＳ Ｐゴシック" charset="-128"/>
              </a:defRPr>
            </a:lvl1pPr>
          </a:lstStyle>
          <a:p>
            <a:pPr>
              <a:defRPr/>
            </a:pPr>
            <a:endParaRPr lang="en-US" altLang="ja-JP"/>
          </a:p>
        </p:txBody>
      </p:sp>
      <p:sp>
        <p:nvSpPr>
          <p:cNvPr id="6148" name="Rectangle 4"/>
          <p:cNvSpPr>
            <a:spLocks noGrp="1" noRot="1" noChangeAspect="1" noChangeArrowheads="1" noTextEdit="1"/>
          </p:cNvSpPr>
          <p:nvPr>
            <p:ph type="sldImg" idx="2"/>
          </p:nvPr>
        </p:nvSpPr>
        <p:spPr bwMode="auto">
          <a:xfrm>
            <a:off x="754063" y="739775"/>
            <a:ext cx="5229225"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p:cNvSpPr>
            <a:spLocks noGrp="1" noChangeArrowheads="1"/>
          </p:cNvSpPr>
          <p:nvPr>
            <p:ph type="body" sz="quarter" idx="3"/>
          </p:nvPr>
        </p:nvSpPr>
        <p:spPr bwMode="auto">
          <a:xfrm>
            <a:off x="898525" y="4686300"/>
            <a:ext cx="4938713" cy="4440238"/>
          </a:xfrm>
          <a:prstGeom prst="rect">
            <a:avLst/>
          </a:prstGeom>
          <a:noFill/>
          <a:ln w="12700">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a:t>マスター</a:t>
            </a:r>
            <a:r>
              <a:rPr lang="en-US" altLang="ja-JP" noProof="0"/>
              <a:t> </a:t>
            </a:r>
            <a:r>
              <a:rPr lang="ja-JP" altLang="en-US" noProof="0"/>
              <a:t>テキストの書式設定</a:t>
            </a:r>
            <a:endParaRPr lang="en-US" altLang="ja-JP" noProof="0"/>
          </a:p>
          <a:p>
            <a:pPr lvl="1"/>
            <a:r>
              <a:rPr lang="ja-JP" altLang="en-US" noProof="0"/>
              <a:t>第</a:t>
            </a:r>
            <a:r>
              <a:rPr lang="en-US" altLang="ja-JP" noProof="0"/>
              <a:t> 2 </a:t>
            </a:r>
            <a:r>
              <a:rPr lang="ja-JP" altLang="en-US" noProof="0"/>
              <a:t>レベル</a:t>
            </a:r>
            <a:endParaRPr lang="en-US" altLang="ja-JP" noProof="0"/>
          </a:p>
          <a:p>
            <a:pPr lvl="2"/>
            <a:r>
              <a:rPr lang="ja-JP" altLang="en-US" noProof="0"/>
              <a:t>第</a:t>
            </a:r>
            <a:r>
              <a:rPr lang="en-US" altLang="ja-JP" noProof="0"/>
              <a:t> 3 </a:t>
            </a:r>
            <a:r>
              <a:rPr lang="ja-JP" altLang="en-US" noProof="0"/>
              <a:t>レベル</a:t>
            </a:r>
            <a:endParaRPr lang="en-US" altLang="ja-JP" noProof="0"/>
          </a:p>
          <a:p>
            <a:pPr lvl="3"/>
            <a:r>
              <a:rPr lang="ja-JP" altLang="en-US" noProof="0"/>
              <a:t>第</a:t>
            </a:r>
            <a:r>
              <a:rPr lang="en-US" altLang="ja-JP" noProof="0"/>
              <a:t> 4 </a:t>
            </a:r>
            <a:r>
              <a:rPr lang="ja-JP" altLang="en-US" noProof="0"/>
              <a:t>レベル</a:t>
            </a:r>
            <a:endParaRPr lang="en-US" altLang="ja-JP" noProof="0"/>
          </a:p>
          <a:p>
            <a:pPr lvl="4"/>
            <a:r>
              <a:rPr lang="ja-JP" altLang="en-US" noProof="0"/>
              <a:t>第</a:t>
            </a:r>
            <a:r>
              <a:rPr lang="en-US" altLang="ja-JP" noProof="0"/>
              <a:t> 5 </a:t>
            </a:r>
            <a:r>
              <a:rPr lang="ja-JP" altLang="en-US" noProof="0"/>
              <a:t>レベル</a:t>
            </a:r>
          </a:p>
        </p:txBody>
      </p:sp>
      <p:sp>
        <p:nvSpPr>
          <p:cNvPr id="7174" name="Rectangle 6"/>
          <p:cNvSpPr>
            <a:spLocks noGrp="1" noChangeArrowheads="1"/>
          </p:cNvSpPr>
          <p:nvPr>
            <p:ph type="ftr" sz="quarter" idx="4"/>
          </p:nvPr>
        </p:nvSpPr>
        <p:spPr bwMode="auto">
          <a:xfrm>
            <a:off x="0" y="9372600"/>
            <a:ext cx="2919413" cy="493713"/>
          </a:xfrm>
          <a:prstGeom prst="rect">
            <a:avLst/>
          </a:prstGeom>
          <a:noFill/>
          <a:ln w="12700">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icrosoft Sans Serif" charset="-52"/>
                <a:ea typeface="ＭＳ Ｐゴシック" charset="-128"/>
                <a:cs typeface="ＭＳ Ｐゴシック" charset="-128"/>
              </a:defRPr>
            </a:lvl1pPr>
          </a:lstStyle>
          <a:p>
            <a:pPr>
              <a:defRPr/>
            </a:pPr>
            <a:endParaRPr lang="en-US" altLang="ja-JP"/>
          </a:p>
        </p:txBody>
      </p:sp>
      <p:sp>
        <p:nvSpPr>
          <p:cNvPr id="7175" name="Rectangle 7"/>
          <p:cNvSpPr>
            <a:spLocks noGrp="1" noChangeArrowheads="1"/>
          </p:cNvSpPr>
          <p:nvPr>
            <p:ph type="sldNum" sz="quarter" idx="5"/>
          </p:nvPr>
        </p:nvSpPr>
        <p:spPr bwMode="auto">
          <a:xfrm>
            <a:off x="3816350" y="9372600"/>
            <a:ext cx="2919413" cy="493713"/>
          </a:xfrm>
          <a:prstGeom prst="rect">
            <a:avLst/>
          </a:prstGeom>
          <a:noFill/>
          <a:ln w="12700">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F350517-C941-4304-8893-E5628452DFDC}"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300" kern="1200">
        <a:solidFill>
          <a:schemeClr val="tx1"/>
        </a:solidFill>
        <a:latin typeface="Microsoft Sans Serif" charset="-52"/>
        <a:ea typeface="ＭＳ Ｐゴシック" charset="-128"/>
        <a:cs typeface="ＭＳ Ｐゴシック" charset="-128"/>
      </a:defRPr>
    </a:lvl1pPr>
    <a:lvl2pPr marL="496888" algn="l" rtl="0" eaLnBrk="0" fontAlgn="base" hangingPunct="0">
      <a:spcBef>
        <a:spcPct val="30000"/>
      </a:spcBef>
      <a:spcAft>
        <a:spcPct val="0"/>
      </a:spcAft>
      <a:defRPr kumimoji="1" sz="1300" kern="1200">
        <a:solidFill>
          <a:schemeClr val="tx1"/>
        </a:solidFill>
        <a:latin typeface="Microsoft Sans Serif" charset="-52"/>
        <a:ea typeface="ＭＳ Ｐゴシック" charset="-128"/>
        <a:cs typeface="+mn-cs"/>
      </a:defRPr>
    </a:lvl2pPr>
    <a:lvl3pPr marL="995363" algn="l" rtl="0" eaLnBrk="0" fontAlgn="base" hangingPunct="0">
      <a:spcBef>
        <a:spcPct val="30000"/>
      </a:spcBef>
      <a:spcAft>
        <a:spcPct val="0"/>
      </a:spcAft>
      <a:defRPr kumimoji="1" sz="1300" kern="1200">
        <a:solidFill>
          <a:schemeClr val="tx1"/>
        </a:solidFill>
        <a:latin typeface="Microsoft Sans Serif" charset="-52"/>
        <a:ea typeface="ＭＳ Ｐゴシック" charset="-128"/>
        <a:cs typeface="+mn-cs"/>
      </a:defRPr>
    </a:lvl3pPr>
    <a:lvl4pPr marL="1492250" algn="l" rtl="0" eaLnBrk="0" fontAlgn="base" hangingPunct="0">
      <a:spcBef>
        <a:spcPct val="30000"/>
      </a:spcBef>
      <a:spcAft>
        <a:spcPct val="0"/>
      </a:spcAft>
      <a:defRPr kumimoji="1" sz="1300" kern="1200">
        <a:solidFill>
          <a:schemeClr val="tx1"/>
        </a:solidFill>
        <a:latin typeface="Microsoft Sans Serif" charset="-52"/>
        <a:ea typeface="ＭＳ Ｐゴシック" charset="-128"/>
        <a:cs typeface="+mn-cs"/>
      </a:defRPr>
    </a:lvl4pPr>
    <a:lvl5pPr marL="1990725" algn="l" rtl="0" eaLnBrk="0" fontAlgn="base" hangingPunct="0">
      <a:spcBef>
        <a:spcPct val="30000"/>
      </a:spcBef>
      <a:spcAft>
        <a:spcPct val="0"/>
      </a:spcAft>
      <a:defRPr kumimoji="1" sz="1300" kern="1200">
        <a:solidFill>
          <a:schemeClr val="tx1"/>
        </a:solidFill>
        <a:latin typeface="Microsoft Sans Serif" charset="-52"/>
        <a:ea typeface="ＭＳ Ｐゴシック" charset="-128"/>
        <a:cs typeface="+mn-cs"/>
      </a:defRPr>
    </a:lvl5pPr>
    <a:lvl6pPr marL="2488768" algn="l" defTabSz="497754" rtl="0" eaLnBrk="1" latinLnBrk="0" hangingPunct="1">
      <a:defRPr kumimoji="1" sz="1300" kern="1200">
        <a:solidFill>
          <a:schemeClr val="tx1"/>
        </a:solidFill>
        <a:latin typeface="+mn-lt"/>
        <a:ea typeface="+mn-ea"/>
        <a:cs typeface="+mn-cs"/>
      </a:defRPr>
    </a:lvl6pPr>
    <a:lvl7pPr marL="2986522" algn="l" defTabSz="497754" rtl="0" eaLnBrk="1" latinLnBrk="0" hangingPunct="1">
      <a:defRPr kumimoji="1" sz="1300" kern="1200">
        <a:solidFill>
          <a:schemeClr val="tx1"/>
        </a:solidFill>
        <a:latin typeface="+mn-lt"/>
        <a:ea typeface="+mn-ea"/>
        <a:cs typeface="+mn-cs"/>
      </a:defRPr>
    </a:lvl7pPr>
    <a:lvl8pPr marL="3484275" algn="l" defTabSz="497754" rtl="0" eaLnBrk="1" latinLnBrk="0" hangingPunct="1">
      <a:defRPr kumimoji="1" sz="1300" kern="1200">
        <a:solidFill>
          <a:schemeClr val="tx1"/>
        </a:solidFill>
        <a:latin typeface="+mn-lt"/>
        <a:ea typeface="+mn-ea"/>
        <a:cs typeface="+mn-cs"/>
      </a:defRPr>
    </a:lvl8pPr>
    <a:lvl9pPr marL="3982029" algn="l" defTabSz="497754" rtl="0" eaLnBrk="1" latinLnBrk="0" hangingPunct="1">
      <a:defRPr kumimoji="1" sz="1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pic>
        <p:nvPicPr>
          <p:cNvPr id="7" name="図 13"/>
          <p:cNvPicPr>
            <a:picLocks/>
          </p:cNvPicPr>
          <p:nvPr userDrawn="1"/>
        </p:nvPicPr>
        <p:blipFill>
          <a:blip r:embed="rId2">
            <a:lum bright="-100000" contrast="96000"/>
            <a:duotone>
              <a:srgbClr val="FF6600"/>
              <a:srgbClr val="FFF1C1"/>
            </a:duotone>
            <a:alphaModFix amt="0"/>
          </a:blip>
          <a:srcRect/>
          <a:stretch>
            <a:fillRect/>
          </a:stretch>
        </p:blipFill>
        <p:spPr bwMode="auto">
          <a:xfrm>
            <a:off x="720000" y="3635375"/>
            <a:ext cx="9252000" cy="25200"/>
          </a:xfrm>
          <a:prstGeom prst="rect">
            <a:avLst/>
          </a:prstGeom>
          <a:solidFill>
            <a:srgbClr val="CE002C"/>
          </a:solidFill>
          <a:ln w="9525">
            <a:noFill/>
            <a:miter lim="800000"/>
            <a:headEnd/>
            <a:tailEnd/>
          </a:ln>
        </p:spPr>
      </p:pic>
      <p:sp>
        <p:nvSpPr>
          <p:cNvPr id="8" name="正方形/長方形 7"/>
          <p:cNvSpPr/>
          <p:nvPr userDrawn="1"/>
        </p:nvSpPr>
        <p:spPr>
          <a:xfrm>
            <a:off x="0" y="0"/>
            <a:ext cx="10688638" cy="431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ja-JP" altLang="en-US"/>
          </a:p>
        </p:txBody>
      </p:sp>
      <p:pic>
        <p:nvPicPr>
          <p:cNvPr id="9" name="図 11" descr="001-2.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662988" y="522288"/>
            <a:ext cx="1438275" cy="127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テキスト プレースホルダ 10"/>
          <p:cNvSpPr>
            <a:spLocks noGrp="1"/>
          </p:cNvSpPr>
          <p:nvPr>
            <p:ph type="body" sz="quarter" idx="10"/>
          </p:nvPr>
        </p:nvSpPr>
        <p:spPr>
          <a:xfrm>
            <a:off x="3186000" y="6607175"/>
            <a:ext cx="4320000" cy="390148"/>
          </a:xfrm>
        </p:spPr>
        <p:txBody>
          <a:bodyPr/>
          <a:lstStyle>
            <a:lvl1pPr algn="ctr">
              <a:defRPr sz="1700"/>
            </a:lvl1pPr>
          </a:lstStyle>
          <a:p>
            <a:pPr lvl="0"/>
            <a:r>
              <a:rPr lang="ja-JP" altLang="en-US" dirty="0"/>
              <a:t>マスタ テキストの書式設定</a:t>
            </a:r>
          </a:p>
        </p:txBody>
      </p:sp>
      <p:sp>
        <p:nvSpPr>
          <p:cNvPr id="14" name="テキスト プレースホルダ 10"/>
          <p:cNvSpPr>
            <a:spLocks noGrp="1"/>
          </p:cNvSpPr>
          <p:nvPr>
            <p:ph type="body" sz="quarter" idx="11"/>
          </p:nvPr>
        </p:nvSpPr>
        <p:spPr>
          <a:xfrm>
            <a:off x="720000" y="954000"/>
            <a:ext cx="4364527" cy="701367"/>
          </a:xfrm>
        </p:spPr>
        <p:txBody>
          <a:bodyPr/>
          <a:lstStyle>
            <a:lvl1pPr>
              <a:defRPr sz="1700"/>
            </a:lvl1pPr>
          </a:lstStyle>
          <a:p>
            <a:pPr lvl="0"/>
            <a:r>
              <a:rPr lang="ja-JP" altLang="en-US" dirty="0"/>
              <a:t>マスタ テキストの書式設定</a:t>
            </a:r>
          </a:p>
        </p:txBody>
      </p:sp>
      <p:sp>
        <p:nvSpPr>
          <p:cNvPr id="9218" name="Rectangle 2"/>
          <p:cNvSpPr>
            <a:spLocks noGrp="1" noChangeArrowheads="1"/>
          </p:cNvSpPr>
          <p:nvPr>
            <p:ph type="ctrTitle"/>
          </p:nvPr>
        </p:nvSpPr>
        <p:spPr>
          <a:xfrm>
            <a:off x="1746000" y="2390775"/>
            <a:ext cx="7200000" cy="1191000"/>
          </a:xfrm>
          <a:ln w="9525"/>
        </p:spPr>
        <p:txBody>
          <a:bodyPr/>
          <a:lstStyle>
            <a:lvl1pPr algn="ctr" fontAlgn="t">
              <a:defRPr sz="3000" b="0">
                <a:solidFill>
                  <a:schemeClr val="tx1"/>
                </a:solidFill>
                <a:latin typeface="+mj-lt"/>
              </a:defRPr>
            </a:lvl1pPr>
          </a:lstStyle>
          <a:p>
            <a:r>
              <a:rPr lang="ja-JP" altLang="en-US" dirty="0"/>
              <a:t>マスタ タイトルの書式設定</a:t>
            </a:r>
          </a:p>
        </p:txBody>
      </p:sp>
      <p:sp>
        <p:nvSpPr>
          <p:cNvPr id="13" name="テキスト プレースホルダ 10"/>
          <p:cNvSpPr>
            <a:spLocks noGrp="1"/>
          </p:cNvSpPr>
          <p:nvPr>
            <p:ph type="body" sz="quarter" idx="12"/>
          </p:nvPr>
        </p:nvSpPr>
        <p:spPr>
          <a:xfrm>
            <a:off x="4266000" y="5565775"/>
            <a:ext cx="2160000" cy="390148"/>
          </a:xfrm>
        </p:spPr>
        <p:txBody>
          <a:bodyPr/>
          <a:lstStyle>
            <a:lvl1pPr algn="ctr">
              <a:defRPr sz="1600"/>
            </a:lvl1pPr>
          </a:lstStyle>
          <a:p>
            <a:pPr lvl="0"/>
            <a:r>
              <a:rPr lang="ja-JP" altLang="en-US" dirty="0"/>
              <a:t>平成</a:t>
            </a:r>
            <a:r>
              <a:rPr lang="en-US" altLang="ja-JP" dirty="0"/>
              <a:t>25</a:t>
            </a:r>
            <a:r>
              <a:rPr lang="ja-JP" altLang="en-US" dirty="0"/>
              <a:t>年</a:t>
            </a:r>
            <a:r>
              <a:rPr lang="en-US" altLang="ja-JP" dirty="0"/>
              <a:t>10</a:t>
            </a:r>
            <a:r>
              <a:rPr lang="ja-JP" altLang="en-US" dirty="0"/>
              <a:t>月</a:t>
            </a:r>
            <a:r>
              <a:rPr lang="en-US" altLang="ja-JP" dirty="0"/>
              <a:t>3</a:t>
            </a:r>
            <a:r>
              <a:rPr lang="ja-JP" altLang="en-US" dirty="0"/>
              <a:t>日</a:t>
            </a:r>
          </a:p>
        </p:txBody>
      </p:sp>
      <p:sp>
        <p:nvSpPr>
          <p:cNvPr id="10" name="テキスト プレースホルダ 10"/>
          <p:cNvSpPr>
            <a:spLocks noGrp="1"/>
          </p:cNvSpPr>
          <p:nvPr>
            <p:ph type="body" sz="quarter" idx="13"/>
          </p:nvPr>
        </p:nvSpPr>
        <p:spPr>
          <a:xfrm>
            <a:off x="3515519" y="6143625"/>
            <a:ext cx="3654000" cy="381000"/>
          </a:xfrm>
        </p:spPr>
        <p:txBody>
          <a:bodyPr/>
          <a:lstStyle>
            <a:lvl1pPr algn="ctr">
              <a:defRPr sz="1850" b="1">
                <a:solidFill>
                  <a:schemeClr val="tx1"/>
                </a:solidFill>
              </a:defRPr>
            </a:lvl1pPr>
          </a:lstStyle>
          <a:p>
            <a:pPr lvl="0"/>
            <a:r>
              <a:rPr lang="ja-JP" altLang="en-US" dirty="0"/>
              <a:t>損害保険ジャパン日本興亜株式会社</a:t>
            </a:r>
          </a:p>
        </p:txBody>
      </p:sp>
    </p:spTree>
    <p:extLst>
      <p:ext uri="{BB962C8B-B14F-4D97-AF65-F5344CB8AC3E}">
        <p14:creationId xmlns:p14="http://schemas.microsoft.com/office/powerpoint/2010/main" val="561260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Tree>
    <p:extLst>
      <p:ext uri="{BB962C8B-B14F-4D97-AF65-F5344CB8AC3E}">
        <p14:creationId xmlns:p14="http://schemas.microsoft.com/office/powerpoint/2010/main" val="1507818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720725" y="684000"/>
            <a:ext cx="7199313" cy="377825"/>
          </a:xfrm>
        </p:spPr>
        <p:txBody>
          <a:bodyPr/>
          <a:lstStyle/>
          <a:p>
            <a:r>
              <a:rPr lang="ja-JP" altLang="en-US" dirty="0"/>
              <a:t>マスタ タイトルの書式設定</a:t>
            </a:r>
          </a:p>
        </p:txBody>
      </p:sp>
      <p:sp>
        <p:nvSpPr>
          <p:cNvPr id="3" name="コンテンツ プレースホルダ 2"/>
          <p:cNvSpPr>
            <a:spLocks noGrp="1"/>
          </p:cNvSpPr>
          <p:nvPr>
            <p:ph sz="half" idx="1"/>
          </p:nvPr>
        </p:nvSpPr>
        <p:spPr>
          <a:xfrm>
            <a:off x="720725" y="1440000"/>
            <a:ext cx="4500000" cy="5760000"/>
          </a:xfrm>
        </p:spPr>
        <p:txBody>
          <a:bodyPr/>
          <a:lstStyle>
            <a:lvl1pPr>
              <a:defRPr sz="2200"/>
            </a:lvl1pPr>
            <a:lvl2pPr>
              <a:defRPr sz="1700"/>
            </a:lvl2pPr>
            <a:lvl3pPr>
              <a:defRPr sz="1700"/>
            </a:lvl3pPr>
            <a:lvl4pPr>
              <a:defRPr sz="1700"/>
            </a:lvl4pPr>
            <a:lvl5pPr>
              <a:defRPr sz="1700"/>
            </a:lvl5pPr>
            <a:lvl6pPr>
              <a:defRPr sz="2000"/>
            </a:lvl6pPr>
            <a:lvl7pPr>
              <a:defRPr sz="2000"/>
            </a:lvl7pPr>
            <a:lvl8pPr>
              <a:defRPr sz="2000"/>
            </a:lvl8pPr>
            <a:lvl9pPr>
              <a:defRPr sz="2000"/>
            </a:lvl9p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5" name="コンテンツ プレースホルダ 2"/>
          <p:cNvSpPr>
            <a:spLocks noGrp="1"/>
          </p:cNvSpPr>
          <p:nvPr>
            <p:ph sz="half" idx="10"/>
          </p:nvPr>
        </p:nvSpPr>
        <p:spPr>
          <a:xfrm>
            <a:off x="5472000" y="1440000"/>
            <a:ext cx="4500000" cy="5760000"/>
          </a:xfrm>
        </p:spPr>
        <p:txBody>
          <a:bodyPr/>
          <a:lstStyle>
            <a:lvl1pPr>
              <a:defRPr sz="2200"/>
            </a:lvl1pPr>
            <a:lvl2pPr>
              <a:defRPr sz="1700"/>
            </a:lvl2pPr>
            <a:lvl3pPr>
              <a:defRPr sz="1700"/>
            </a:lvl3pPr>
            <a:lvl4pPr>
              <a:defRPr sz="1700"/>
            </a:lvl4pPr>
            <a:lvl5pPr>
              <a:defRPr sz="1700"/>
            </a:lvl5pPr>
            <a:lvl6pPr>
              <a:defRPr sz="2000"/>
            </a:lvl6pPr>
            <a:lvl7pPr>
              <a:defRPr sz="2000"/>
            </a:lvl7pPr>
            <a:lvl8pPr>
              <a:defRPr sz="2000"/>
            </a:lvl8pPr>
            <a:lvl9pPr>
              <a:defRPr sz="2000"/>
            </a:lvl9p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Tree>
    <p:extLst>
      <p:ext uri="{BB962C8B-B14F-4D97-AF65-F5344CB8AC3E}">
        <p14:creationId xmlns:p14="http://schemas.microsoft.com/office/powerpoint/2010/main" val="2091062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
        <p:nvSpPr>
          <p:cNvPr id="4" name="コンテンツ プレースホルダ 3"/>
          <p:cNvSpPr>
            <a:spLocks noGrp="1"/>
          </p:cNvSpPr>
          <p:nvPr>
            <p:ph sz="half" idx="2"/>
          </p:nvPr>
        </p:nvSpPr>
        <p:spPr>
          <a:xfrm>
            <a:off x="720000" y="1962000"/>
            <a:ext cx="4500000" cy="5238000"/>
          </a:xfrm>
        </p:spPr>
        <p:txBody>
          <a:bodyPr/>
          <a:lstStyle>
            <a:lvl1pPr>
              <a:defRPr sz="1700">
                <a:latin typeface="+mn-ea"/>
                <a:ea typeface="+mn-ea"/>
              </a:defRPr>
            </a:lvl1pPr>
            <a:lvl2pPr>
              <a:defRPr sz="1700"/>
            </a:lvl2pPr>
            <a:lvl3pPr>
              <a:defRPr sz="1700"/>
            </a:lvl3pPr>
            <a:lvl4pPr>
              <a:defRPr sz="1700"/>
            </a:lvl4pPr>
            <a:lvl5pPr>
              <a:defRPr sz="1700"/>
            </a:lvl5pPr>
            <a:lvl6pPr>
              <a:defRPr sz="1700"/>
            </a:lvl6pPr>
            <a:lvl7pPr>
              <a:defRPr sz="1700"/>
            </a:lvl7pPr>
            <a:lvl8pPr>
              <a:defRPr sz="1700"/>
            </a:lvl8pPr>
            <a:lvl9pPr>
              <a:defRPr sz="1700"/>
            </a:lvl9p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6" name="コンテンツ プレースホルダ 5"/>
          <p:cNvSpPr>
            <a:spLocks noGrp="1"/>
          </p:cNvSpPr>
          <p:nvPr>
            <p:ph sz="quarter" idx="4"/>
          </p:nvPr>
        </p:nvSpPr>
        <p:spPr>
          <a:xfrm>
            <a:off x="5472000" y="1962000"/>
            <a:ext cx="4500000" cy="5238000"/>
          </a:xfrm>
        </p:spPr>
        <p:txBody>
          <a:bodyPr/>
          <a:lstStyle>
            <a:lvl1pPr>
              <a:defRPr sz="1700">
                <a:latin typeface="+mn-ea"/>
                <a:ea typeface="+mn-ea"/>
              </a:defRPr>
            </a:lvl1pPr>
            <a:lvl2pPr>
              <a:defRPr sz="1700"/>
            </a:lvl2pPr>
            <a:lvl3pPr>
              <a:defRPr sz="1700"/>
            </a:lvl3pPr>
            <a:lvl4pPr>
              <a:defRPr sz="1700"/>
            </a:lvl4pPr>
            <a:lvl5pPr>
              <a:defRPr sz="1700"/>
            </a:lvl5pPr>
            <a:lvl6pPr>
              <a:defRPr sz="1700"/>
            </a:lvl6pPr>
            <a:lvl7pPr>
              <a:defRPr sz="1700"/>
            </a:lvl7pPr>
            <a:lvl8pPr>
              <a:defRPr sz="1700"/>
            </a:lvl8pPr>
            <a:lvl9pPr>
              <a:defRPr sz="1700"/>
            </a:lvl9p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7" name="タイトル 1"/>
          <p:cNvSpPr>
            <a:spLocks noGrp="1"/>
          </p:cNvSpPr>
          <p:nvPr>
            <p:ph type="title"/>
          </p:nvPr>
        </p:nvSpPr>
        <p:spPr>
          <a:xfrm>
            <a:off x="720000" y="684000"/>
            <a:ext cx="7200000" cy="378143"/>
          </a:xfrm>
        </p:spPr>
        <p:txBody>
          <a:bodyPr/>
          <a:lstStyle/>
          <a:p>
            <a:r>
              <a:rPr lang="ja-JP" altLang="en-US" dirty="0"/>
              <a:t>マスタ タイトルの書式設定</a:t>
            </a:r>
          </a:p>
        </p:txBody>
      </p:sp>
      <p:sp>
        <p:nvSpPr>
          <p:cNvPr id="8" name="テキスト プレースホルダ 2"/>
          <p:cNvSpPr>
            <a:spLocks noGrp="1"/>
          </p:cNvSpPr>
          <p:nvPr>
            <p:ph type="body" idx="10"/>
          </p:nvPr>
        </p:nvSpPr>
        <p:spPr>
          <a:xfrm>
            <a:off x="720000" y="1447200"/>
            <a:ext cx="4500000" cy="432000"/>
          </a:xfrm>
        </p:spPr>
        <p:txBody>
          <a:bodyPr/>
          <a:lstStyle>
            <a:lvl1pPr marL="0" indent="0">
              <a:buNone/>
              <a:defRPr sz="2200" b="0">
                <a:solidFill>
                  <a:schemeClr val="tx1"/>
                </a:solidFill>
              </a:defRPr>
            </a:lvl1pPr>
            <a:lvl2pPr marL="497754" indent="0">
              <a:buNone/>
              <a:defRPr sz="2200" b="1"/>
            </a:lvl2pPr>
            <a:lvl3pPr marL="995507" indent="0">
              <a:buNone/>
              <a:defRPr sz="2000" b="1"/>
            </a:lvl3pPr>
            <a:lvl4pPr marL="1493261" indent="0">
              <a:buNone/>
              <a:defRPr sz="1700" b="1"/>
            </a:lvl4pPr>
            <a:lvl5pPr marL="1991015" indent="0">
              <a:buNone/>
              <a:defRPr sz="1700" b="1"/>
            </a:lvl5pPr>
            <a:lvl6pPr marL="2488768" indent="0">
              <a:buNone/>
              <a:defRPr sz="1700" b="1"/>
            </a:lvl6pPr>
            <a:lvl7pPr marL="2986522" indent="0">
              <a:buNone/>
              <a:defRPr sz="1700" b="1"/>
            </a:lvl7pPr>
            <a:lvl8pPr marL="3484275" indent="0">
              <a:buNone/>
              <a:defRPr sz="1700" b="1"/>
            </a:lvl8pPr>
            <a:lvl9pPr marL="3982029" indent="0">
              <a:buNone/>
              <a:defRPr sz="1700" b="1"/>
            </a:lvl9pPr>
          </a:lstStyle>
          <a:p>
            <a:pPr lvl="0"/>
            <a:r>
              <a:rPr lang="ja-JP" altLang="en-US" dirty="0"/>
              <a:t>マスタ テキストの書式設定</a:t>
            </a:r>
          </a:p>
        </p:txBody>
      </p:sp>
      <p:sp>
        <p:nvSpPr>
          <p:cNvPr id="9" name="テキスト プレースホルダ 2"/>
          <p:cNvSpPr>
            <a:spLocks noGrp="1"/>
          </p:cNvSpPr>
          <p:nvPr>
            <p:ph type="body" idx="11"/>
          </p:nvPr>
        </p:nvSpPr>
        <p:spPr>
          <a:xfrm>
            <a:off x="5472000" y="1447200"/>
            <a:ext cx="4500000" cy="432000"/>
          </a:xfrm>
        </p:spPr>
        <p:txBody>
          <a:bodyPr/>
          <a:lstStyle>
            <a:lvl1pPr marL="0" indent="0">
              <a:buNone/>
              <a:defRPr sz="2200" b="0">
                <a:solidFill>
                  <a:schemeClr val="tx1"/>
                </a:solidFill>
              </a:defRPr>
            </a:lvl1pPr>
            <a:lvl2pPr marL="497754" indent="0">
              <a:buNone/>
              <a:defRPr sz="2200" b="1"/>
            </a:lvl2pPr>
            <a:lvl3pPr marL="995507" indent="0">
              <a:buNone/>
              <a:defRPr sz="2000" b="1"/>
            </a:lvl3pPr>
            <a:lvl4pPr marL="1493261" indent="0">
              <a:buNone/>
              <a:defRPr sz="1700" b="1"/>
            </a:lvl4pPr>
            <a:lvl5pPr marL="1991015" indent="0">
              <a:buNone/>
              <a:defRPr sz="1700" b="1"/>
            </a:lvl5pPr>
            <a:lvl6pPr marL="2488768" indent="0">
              <a:buNone/>
              <a:defRPr sz="1700" b="1"/>
            </a:lvl6pPr>
            <a:lvl7pPr marL="2986522" indent="0">
              <a:buNone/>
              <a:defRPr sz="1700" b="1"/>
            </a:lvl7pPr>
            <a:lvl8pPr marL="3484275" indent="0">
              <a:buNone/>
              <a:defRPr sz="1700" b="1"/>
            </a:lvl8pPr>
            <a:lvl9pPr marL="3982029" indent="0">
              <a:buNone/>
              <a:defRPr sz="1700" b="1"/>
            </a:lvl9pPr>
          </a:lstStyle>
          <a:p>
            <a:pPr lvl="0"/>
            <a:r>
              <a:rPr lang="ja-JP" altLang="en-US" dirty="0"/>
              <a:t>マスタ テキストの書式設定</a:t>
            </a:r>
          </a:p>
        </p:txBody>
      </p:sp>
    </p:spTree>
    <p:extLst>
      <p:ext uri="{BB962C8B-B14F-4D97-AF65-F5344CB8AC3E}">
        <p14:creationId xmlns:p14="http://schemas.microsoft.com/office/powerpoint/2010/main" val="3400536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713020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681433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278283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7025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theme" Target="../theme/theme3.xml"/><Relationship Id="rId1"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7"/>
          <p:cNvSpPr>
            <a:spLocks noGrp="1" noChangeArrowheads="1"/>
          </p:cNvSpPr>
          <p:nvPr>
            <p:ph type="body" idx="1"/>
          </p:nvPr>
        </p:nvSpPr>
        <p:spPr bwMode="auto">
          <a:xfrm>
            <a:off x="720725" y="1439863"/>
            <a:ext cx="9251950" cy="575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ja-JP" altLang="en-US"/>
              <a:t>マスタ</a:t>
            </a:r>
            <a:r>
              <a:rPr lang="en-US" altLang="ja-JP"/>
              <a:t> </a:t>
            </a:r>
            <a:r>
              <a:rPr lang="ja-JP" altLang="en-US"/>
              <a:t>テキストの書式設定</a:t>
            </a:r>
            <a:endParaRPr lang="en-US" altLang="ja-JP"/>
          </a:p>
          <a:p>
            <a:pPr lvl="1"/>
            <a:r>
              <a:rPr lang="ja-JP" altLang="en-US"/>
              <a:t>第</a:t>
            </a:r>
            <a:r>
              <a:rPr lang="en-US" altLang="ja-JP"/>
              <a:t> 2 </a:t>
            </a:r>
            <a:r>
              <a:rPr lang="ja-JP" altLang="en-US"/>
              <a:t>レベル</a:t>
            </a:r>
            <a:endParaRPr lang="en-US" altLang="ja-JP"/>
          </a:p>
          <a:p>
            <a:pPr lvl="2"/>
            <a:r>
              <a:rPr lang="ja-JP" altLang="en-US"/>
              <a:t>第</a:t>
            </a:r>
            <a:r>
              <a:rPr lang="en-US" altLang="ja-JP"/>
              <a:t> 3 </a:t>
            </a:r>
            <a:r>
              <a:rPr lang="ja-JP" altLang="en-US"/>
              <a:t>レベル</a:t>
            </a:r>
            <a:endParaRPr lang="en-US" altLang="ja-JP"/>
          </a:p>
          <a:p>
            <a:pPr lvl="3"/>
            <a:r>
              <a:rPr lang="ja-JP" altLang="en-US"/>
              <a:t>第</a:t>
            </a:r>
            <a:r>
              <a:rPr lang="en-US" altLang="ja-JP"/>
              <a:t> 4 </a:t>
            </a:r>
            <a:r>
              <a:rPr lang="ja-JP" altLang="en-US"/>
              <a:t>レベル</a:t>
            </a:r>
            <a:endParaRPr lang="en-US" altLang="ja-JP"/>
          </a:p>
          <a:p>
            <a:pPr lvl="4"/>
            <a:r>
              <a:rPr lang="ja-JP" altLang="en-US"/>
              <a:t>第</a:t>
            </a:r>
            <a:r>
              <a:rPr lang="en-US" altLang="ja-JP"/>
              <a:t> 5 </a:t>
            </a:r>
            <a:r>
              <a:rPr lang="ja-JP" altLang="en-US"/>
              <a:t>レベル</a:t>
            </a:r>
          </a:p>
        </p:txBody>
      </p:sp>
      <p:sp>
        <p:nvSpPr>
          <p:cNvPr id="1027" name="Rectangle 38"/>
          <p:cNvSpPr>
            <a:spLocks noGrp="1" noChangeArrowheads="1"/>
          </p:cNvSpPr>
          <p:nvPr>
            <p:ph type="title"/>
          </p:nvPr>
        </p:nvSpPr>
        <p:spPr bwMode="auto">
          <a:xfrm>
            <a:off x="720725" y="684213"/>
            <a:ext cx="7199313" cy="37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0" tIns="0" rIns="0" bIns="0" numCol="1" anchor="b" anchorCtr="0" compatLnSpc="1">
            <a:prstTxWarp prst="textNoShape">
              <a:avLst/>
            </a:prstTxWarp>
          </a:bodyPr>
          <a:lstStyle/>
          <a:p>
            <a:pPr lvl="0"/>
            <a:r>
              <a:rPr lang="ja-JP" altLang="en-US"/>
              <a:t>マスタ</a:t>
            </a:r>
            <a:r>
              <a:rPr lang="en-US" altLang="ja-JP"/>
              <a:t> </a:t>
            </a:r>
            <a:r>
              <a:rPr lang="ja-JP" altLang="en-US"/>
              <a:t>タイトルの書式設定</a:t>
            </a:r>
          </a:p>
        </p:txBody>
      </p:sp>
      <p:sp>
        <p:nvSpPr>
          <p:cNvPr id="1070" name="Text Box 46"/>
          <p:cNvSpPr txBox="1">
            <a:spLocks noChangeArrowheads="1"/>
          </p:cNvSpPr>
          <p:nvPr/>
        </p:nvSpPr>
        <p:spPr bwMode="auto">
          <a:xfrm>
            <a:off x="9432925" y="7235825"/>
            <a:ext cx="539750" cy="138113"/>
          </a:xfrm>
          <a:prstGeom prst="rect">
            <a:avLst/>
          </a:prstGeom>
          <a:noFill/>
          <a:ln w="12700">
            <a:noFill/>
            <a:miter lim="800000"/>
            <a:headEnd/>
            <a:tailEnd/>
          </a:ln>
          <a:effectLst/>
        </p:spPr>
        <p:txBody>
          <a:bodyPr lIns="0" tIns="0" rIns="0" bIns="0">
            <a:spAutoFit/>
          </a:bodyPr>
          <a:lstStyle>
            <a:lvl1pPr>
              <a:defRPr kumimoji="1" sz="2600">
                <a:solidFill>
                  <a:schemeClr val="tx1"/>
                </a:solidFill>
                <a:latin typeface="Microsoft Sans Serif" panose="020B0604020202020204" pitchFamily="34" charset="0"/>
                <a:ea typeface="ＭＳ Ｐゴシック" panose="020B0600070205080204" pitchFamily="50" charset="-128"/>
              </a:defRPr>
            </a:lvl1pPr>
            <a:lvl2pPr marL="37931725" indent="-37474525">
              <a:defRPr kumimoji="1" sz="2600">
                <a:solidFill>
                  <a:schemeClr val="tx1"/>
                </a:solidFill>
                <a:latin typeface="Microsoft Sans Serif" panose="020B0604020202020204" pitchFamily="34" charset="0"/>
                <a:ea typeface="ＭＳ Ｐゴシック" panose="020B0600070205080204" pitchFamily="50" charset="-128"/>
              </a:defRPr>
            </a:lvl2pPr>
            <a:lvl3pPr>
              <a:defRPr kumimoji="1" sz="2600">
                <a:solidFill>
                  <a:schemeClr val="tx1"/>
                </a:solidFill>
                <a:latin typeface="Microsoft Sans Serif" panose="020B0604020202020204" pitchFamily="34" charset="0"/>
                <a:ea typeface="ＭＳ Ｐゴシック" panose="020B0600070205080204" pitchFamily="50" charset="-128"/>
              </a:defRPr>
            </a:lvl3pPr>
            <a:lvl4pPr>
              <a:defRPr kumimoji="1" sz="2600">
                <a:solidFill>
                  <a:schemeClr val="tx1"/>
                </a:solidFill>
                <a:latin typeface="Microsoft Sans Serif" panose="020B0604020202020204" pitchFamily="34" charset="0"/>
                <a:ea typeface="ＭＳ Ｐゴシック" panose="020B0600070205080204" pitchFamily="50" charset="-128"/>
              </a:defRPr>
            </a:lvl4pPr>
            <a:lvl5pPr>
              <a:defRPr kumimoji="1" sz="2600">
                <a:solidFill>
                  <a:schemeClr val="tx1"/>
                </a:solidFill>
                <a:latin typeface="Microsoft Sans Serif" panose="020B0604020202020204" pitchFamily="34" charset="0"/>
                <a:ea typeface="ＭＳ Ｐゴシック" panose="020B0600070205080204" pitchFamily="50" charset="-128"/>
              </a:defRPr>
            </a:lvl5pPr>
            <a:lvl6pPr marL="457200"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6pPr>
            <a:lvl7pPr marL="914400"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7pPr>
            <a:lvl8pPr marL="1371600"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8pPr>
            <a:lvl9pPr marL="1828800"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9pPr>
          </a:lstStyle>
          <a:p>
            <a:pPr algn="r" eaLnBrk="1" hangingPunct="1">
              <a:spcBef>
                <a:spcPct val="50000"/>
              </a:spcBef>
              <a:defRPr/>
            </a:pPr>
            <a:fld id="{8753E7E3-5289-4854-A4FD-39678EAA8552}" type="slidenum">
              <a:rPr lang="en-US" altLang="ja-JP" sz="900" smtClean="0"/>
              <a:pPr algn="r" eaLnBrk="1" hangingPunct="1">
                <a:spcBef>
                  <a:spcPct val="50000"/>
                </a:spcBef>
                <a:defRPr/>
              </a:pPr>
              <a:t>‹#›</a:t>
            </a:fld>
            <a:endParaRPr lang="en-US" altLang="ja-JP" sz="900"/>
          </a:p>
        </p:txBody>
      </p:sp>
      <p:pic>
        <p:nvPicPr>
          <p:cNvPr id="10" name="図 13"/>
          <p:cNvPicPr>
            <a:picLocks/>
          </p:cNvPicPr>
          <p:nvPr userDrawn="1"/>
        </p:nvPicPr>
        <p:blipFill>
          <a:blip r:embed="rId8">
            <a:lum bright="-100000" contrast="96000"/>
            <a:duotone>
              <a:srgbClr val="FF6600"/>
              <a:srgbClr val="FFF1C1"/>
            </a:duotone>
            <a:alphaModFix amt="0"/>
          </a:blip>
          <a:srcRect/>
          <a:stretch>
            <a:fillRect/>
          </a:stretch>
        </p:blipFill>
        <p:spPr bwMode="auto">
          <a:xfrm>
            <a:off x="720000" y="1170000"/>
            <a:ext cx="9252000" cy="25200"/>
          </a:xfrm>
          <a:prstGeom prst="rect">
            <a:avLst/>
          </a:prstGeom>
          <a:solidFill>
            <a:srgbClr val="C8003F"/>
          </a:solidFill>
          <a:ln w="9525">
            <a:noFill/>
            <a:miter lim="800000"/>
            <a:headEnd/>
            <a:tailEnd/>
          </a:ln>
        </p:spPr>
      </p:pic>
      <p:sp>
        <p:nvSpPr>
          <p:cNvPr id="8" name="正方形/長方形 7"/>
          <p:cNvSpPr/>
          <p:nvPr userDrawn="1"/>
        </p:nvSpPr>
        <p:spPr>
          <a:xfrm>
            <a:off x="0" y="0"/>
            <a:ext cx="10688638" cy="431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ja-JP" altLang="en-US"/>
          </a:p>
        </p:txBody>
      </p:sp>
    </p:spTree>
  </p:cSld>
  <p:clrMap bg1="lt1" tx1="dk1" bg2="lt2" tx2="dk2" accent1="accent1" accent2="accent2" accent3="accent3" accent4="accent4" accent5="accent5" accent6="accent6" hlink="hlink" folHlink="folHlink"/>
  <p:sldLayoutIdLst>
    <p:sldLayoutId id="2147484463" r:id="rId1"/>
    <p:sldLayoutId id="2147484456" r:id="rId2"/>
    <p:sldLayoutId id="2147484457" r:id="rId3"/>
    <p:sldLayoutId id="2147484458" r:id="rId4"/>
    <p:sldLayoutId id="2147484459" r:id="rId5"/>
    <p:sldLayoutId id="2147484460" r:id="rId6"/>
  </p:sldLayoutIdLst>
  <p:txStyles>
    <p:titleStyle>
      <a:lvl1pPr algn="l" rtl="0" eaLnBrk="0" fontAlgn="base" hangingPunct="0">
        <a:spcBef>
          <a:spcPct val="0"/>
        </a:spcBef>
        <a:spcAft>
          <a:spcPct val="0"/>
        </a:spcAft>
        <a:defRPr kumimoji="1" sz="2100">
          <a:solidFill>
            <a:schemeClr val="tx2"/>
          </a:solidFill>
          <a:latin typeface="+mj-lt"/>
          <a:ea typeface="+mj-ea"/>
          <a:cs typeface="+mj-cs"/>
        </a:defRPr>
      </a:lvl1pPr>
      <a:lvl2pPr algn="l" rtl="0" eaLnBrk="0" fontAlgn="base" hangingPunct="0">
        <a:spcBef>
          <a:spcPct val="0"/>
        </a:spcBef>
        <a:spcAft>
          <a:spcPct val="0"/>
        </a:spcAft>
        <a:defRPr kumimoji="1" sz="2100">
          <a:solidFill>
            <a:schemeClr val="tx2"/>
          </a:solidFill>
          <a:latin typeface="ＭＳ Ｐゴシック" charset="-128"/>
          <a:ea typeface="ＭＳ Ｐゴシック" charset="-128"/>
          <a:cs typeface="ＭＳ Ｐゴシック" charset="-128"/>
        </a:defRPr>
      </a:lvl2pPr>
      <a:lvl3pPr algn="l" rtl="0" eaLnBrk="0" fontAlgn="base" hangingPunct="0">
        <a:spcBef>
          <a:spcPct val="0"/>
        </a:spcBef>
        <a:spcAft>
          <a:spcPct val="0"/>
        </a:spcAft>
        <a:defRPr kumimoji="1" sz="2100">
          <a:solidFill>
            <a:schemeClr val="tx2"/>
          </a:solidFill>
          <a:latin typeface="ＭＳ Ｐゴシック" charset="-128"/>
          <a:ea typeface="ＭＳ Ｐゴシック" charset="-128"/>
          <a:cs typeface="ＭＳ Ｐゴシック" charset="-128"/>
        </a:defRPr>
      </a:lvl3pPr>
      <a:lvl4pPr algn="l" rtl="0" eaLnBrk="0" fontAlgn="base" hangingPunct="0">
        <a:spcBef>
          <a:spcPct val="0"/>
        </a:spcBef>
        <a:spcAft>
          <a:spcPct val="0"/>
        </a:spcAft>
        <a:defRPr kumimoji="1" sz="2100">
          <a:solidFill>
            <a:schemeClr val="tx2"/>
          </a:solidFill>
          <a:latin typeface="ＭＳ Ｐゴシック" charset="-128"/>
          <a:ea typeface="ＭＳ Ｐゴシック" charset="-128"/>
          <a:cs typeface="ＭＳ Ｐゴシック" charset="-128"/>
        </a:defRPr>
      </a:lvl4pPr>
      <a:lvl5pPr algn="l" rtl="0" eaLnBrk="0" fontAlgn="base" hangingPunct="0">
        <a:spcBef>
          <a:spcPct val="0"/>
        </a:spcBef>
        <a:spcAft>
          <a:spcPct val="0"/>
        </a:spcAft>
        <a:defRPr kumimoji="1" sz="2100">
          <a:solidFill>
            <a:schemeClr val="tx2"/>
          </a:solidFill>
          <a:latin typeface="ＭＳ Ｐゴシック" charset="-128"/>
          <a:ea typeface="ＭＳ Ｐゴシック" charset="-128"/>
          <a:cs typeface="ＭＳ Ｐゴシック" charset="-128"/>
        </a:defRPr>
      </a:lvl5pPr>
      <a:lvl6pPr marL="497754" algn="l" rtl="0" fontAlgn="base">
        <a:spcBef>
          <a:spcPct val="0"/>
        </a:spcBef>
        <a:spcAft>
          <a:spcPct val="0"/>
        </a:spcAft>
        <a:defRPr kumimoji="1" b="1">
          <a:solidFill>
            <a:schemeClr val="tx2"/>
          </a:solidFill>
          <a:latin typeface="ＭＳ Ｐゴシック" charset="-128"/>
          <a:ea typeface="ＭＳ Ｐゴシック" charset="-128"/>
          <a:cs typeface="ＭＳ Ｐゴシック" charset="-128"/>
        </a:defRPr>
      </a:lvl6pPr>
      <a:lvl7pPr marL="995507" algn="l" rtl="0" fontAlgn="base">
        <a:spcBef>
          <a:spcPct val="0"/>
        </a:spcBef>
        <a:spcAft>
          <a:spcPct val="0"/>
        </a:spcAft>
        <a:defRPr kumimoji="1" b="1">
          <a:solidFill>
            <a:schemeClr val="tx2"/>
          </a:solidFill>
          <a:latin typeface="ＭＳ Ｐゴシック" charset="-128"/>
          <a:ea typeface="ＭＳ Ｐゴシック" charset="-128"/>
          <a:cs typeface="ＭＳ Ｐゴシック" charset="-128"/>
        </a:defRPr>
      </a:lvl7pPr>
      <a:lvl8pPr marL="1493261" algn="l" rtl="0" fontAlgn="base">
        <a:spcBef>
          <a:spcPct val="0"/>
        </a:spcBef>
        <a:spcAft>
          <a:spcPct val="0"/>
        </a:spcAft>
        <a:defRPr kumimoji="1" b="1">
          <a:solidFill>
            <a:schemeClr val="tx2"/>
          </a:solidFill>
          <a:latin typeface="ＭＳ Ｐゴシック" charset="-128"/>
          <a:ea typeface="ＭＳ Ｐゴシック" charset="-128"/>
          <a:cs typeface="ＭＳ Ｐゴシック" charset="-128"/>
        </a:defRPr>
      </a:lvl8pPr>
      <a:lvl9pPr marL="1991015" algn="l" rtl="0" fontAlgn="base">
        <a:spcBef>
          <a:spcPct val="0"/>
        </a:spcBef>
        <a:spcAft>
          <a:spcPct val="0"/>
        </a:spcAft>
        <a:defRPr kumimoji="1" b="1">
          <a:solidFill>
            <a:schemeClr val="tx2"/>
          </a:solidFill>
          <a:latin typeface="ＭＳ Ｐゴシック" charset="-128"/>
          <a:ea typeface="ＭＳ Ｐゴシック" charset="-128"/>
          <a:cs typeface="ＭＳ Ｐゴシック" charset="-128"/>
        </a:defRPr>
      </a:lvl9pPr>
    </p:titleStyle>
    <p:bodyStyle>
      <a:lvl1pPr marL="373063" indent="-373063" algn="l" rtl="0" eaLnBrk="0" fontAlgn="base" hangingPunct="0">
        <a:spcBef>
          <a:spcPct val="20000"/>
        </a:spcBef>
        <a:spcAft>
          <a:spcPct val="0"/>
        </a:spcAft>
        <a:defRPr kumimoji="1" sz="2200">
          <a:solidFill>
            <a:schemeClr val="tx1"/>
          </a:solidFill>
          <a:latin typeface="+mj-ea"/>
          <a:ea typeface="+mj-ea"/>
          <a:cs typeface="+mn-cs"/>
        </a:defRPr>
      </a:lvl1pPr>
      <a:lvl2pPr marL="808038" indent="-309563" algn="l" rtl="0" eaLnBrk="0" fontAlgn="base" hangingPunct="0">
        <a:spcBef>
          <a:spcPct val="20000"/>
        </a:spcBef>
        <a:spcAft>
          <a:spcPct val="0"/>
        </a:spcAft>
        <a:defRPr kumimoji="1" sz="1700">
          <a:solidFill>
            <a:schemeClr val="tx1"/>
          </a:solidFill>
          <a:latin typeface="+mn-ea"/>
          <a:ea typeface="+mn-ea"/>
        </a:defRPr>
      </a:lvl2pPr>
      <a:lvl3pPr marL="1243013" indent="-247650" algn="l" rtl="0" eaLnBrk="0" fontAlgn="base" hangingPunct="0">
        <a:spcBef>
          <a:spcPct val="20000"/>
        </a:spcBef>
        <a:spcAft>
          <a:spcPct val="0"/>
        </a:spcAft>
        <a:defRPr kumimoji="1" sz="1700">
          <a:solidFill>
            <a:schemeClr val="tx1"/>
          </a:solidFill>
          <a:latin typeface="+mn-ea"/>
          <a:ea typeface="+mn-ea"/>
        </a:defRPr>
      </a:lvl3pPr>
      <a:lvl4pPr marL="1741488" indent="-247650" algn="l" rtl="0" eaLnBrk="0" fontAlgn="base" hangingPunct="0">
        <a:spcBef>
          <a:spcPct val="20000"/>
        </a:spcBef>
        <a:spcAft>
          <a:spcPct val="0"/>
        </a:spcAft>
        <a:defRPr kumimoji="1" sz="1700">
          <a:solidFill>
            <a:schemeClr val="tx1"/>
          </a:solidFill>
          <a:latin typeface="+mn-ea"/>
          <a:ea typeface="+mn-ea"/>
        </a:defRPr>
      </a:lvl4pPr>
      <a:lvl5pPr marL="2238375" indent="-247650" algn="l" rtl="0" eaLnBrk="0" fontAlgn="base" hangingPunct="0">
        <a:spcBef>
          <a:spcPct val="20000"/>
        </a:spcBef>
        <a:spcAft>
          <a:spcPct val="0"/>
        </a:spcAft>
        <a:defRPr kumimoji="1" sz="1700">
          <a:solidFill>
            <a:schemeClr val="tx1"/>
          </a:solidFill>
          <a:latin typeface="+mn-ea"/>
          <a:ea typeface="+mn-ea"/>
        </a:defRPr>
      </a:lvl5pPr>
      <a:lvl6pPr marL="2737645" indent="-248877" algn="l" rtl="0" fontAlgn="base">
        <a:spcBef>
          <a:spcPct val="20000"/>
        </a:spcBef>
        <a:spcAft>
          <a:spcPct val="0"/>
        </a:spcAft>
        <a:defRPr kumimoji="1" sz="1400">
          <a:solidFill>
            <a:schemeClr val="tx1"/>
          </a:solidFill>
          <a:latin typeface="+mn-lt"/>
          <a:ea typeface="+mn-ea"/>
        </a:defRPr>
      </a:lvl6pPr>
      <a:lvl7pPr marL="3235399" indent="-248877" algn="l" rtl="0" fontAlgn="base">
        <a:spcBef>
          <a:spcPct val="20000"/>
        </a:spcBef>
        <a:spcAft>
          <a:spcPct val="0"/>
        </a:spcAft>
        <a:defRPr kumimoji="1" sz="1400">
          <a:solidFill>
            <a:schemeClr val="tx1"/>
          </a:solidFill>
          <a:latin typeface="+mn-lt"/>
          <a:ea typeface="+mn-ea"/>
        </a:defRPr>
      </a:lvl7pPr>
      <a:lvl8pPr marL="3733152" indent="-248877" algn="l" rtl="0" fontAlgn="base">
        <a:spcBef>
          <a:spcPct val="20000"/>
        </a:spcBef>
        <a:spcAft>
          <a:spcPct val="0"/>
        </a:spcAft>
        <a:defRPr kumimoji="1" sz="1400">
          <a:solidFill>
            <a:schemeClr val="tx1"/>
          </a:solidFill>
          <a:latin typeface="+mn-lt"/>
          <a:ea typeface="+mn-ea"/>
        </a:defRPr>
      </a:lvl8pPr>
      <a:lvl9pPr marL="4230906" indent="-248877" algn="l" rtl="0" fontAlgn="base">
        <a:spcBef>
          <a:spcPct val="20000"/>
        </a:spcBef>
        <a:spcAft>
          <a:spcPct val="0"/>
        </a:spcAft>
        <a:defRPr kumimoji="1" sz="1400">
          <a:solidFill>
            <a:schemeClr val="tx1"/>
          </a:solidFill>
          <a:latin typeface="+mn-lt"/>
          <a:ea typeface="+mn-ea"/>
        </a:defRPr>
      </a:lvl9pPr>
    </p:bodyStyle>
    <p:otherStyle>
      <a:defPPr>
        <a:defRPr lang="ja-JP"/>
      </a:defPPr>
      <a:lvl1pPr marL="0" algn="l" defTabSz="497754" rtl="0" eaLnBrk="1" latinLnBrk="0" hangingPunct="1">
        <a:defRPr kumimoji="1" sz="2000" kern="1200">
          <a:solidFill>
            <a:schemeClr val="tx1"/>
          </a:solidFill>
          <a:latin typeface="+mn-lt"/>
          <a:ea typeface="+mn-ea"/>
          <a:cs typeface="+mn-cs"/>
        </a:defRPr>
      </a:lvl1pPr>
      <a:lvl2pPr marL="497754" algn="l" defTabSz="497754" rtl="0" eaLnBrk="1" latinLnBrk="0" hangingPunct="1">
        <a:defRPr kumimoji="1" sz="2000" kern="1200">
          <a:solidFill>
            <a:schemeClr val="tx1"/>
          </a:solidFill>
          <a:latin typeface="+mn-lt"/>
          <a:ea typeface="+mn-ea"/>
          <a:cs typeface="+mn-cs"/>
        </a:defRPr>
      </a:lvl2pPr>
      <a:lvl3pPr marL="995507" algn="l" defTabSz="497754" rtl="0" eaLnBrk="1" latinLnBrk="0" hangingPunct="1">
        <a:defRPr kumimoji="1" sz="2000" kern="1200">
          <a:solidFill>
            <a:schemeClr val="tx1"/>
          </a:solidFill>
          <a:latin typeface="+mn-lt"/>
          <a:ea typeface="+mn-ea"/>
          <a:cs typeface="+mn-cs"/>
        </a:defRPr>
      </a:lvl3pPr>
      <a:lvl4pPr marL="1493261" algn="l" defTabSz="497754" rtl="0" eaLnBrk="1" latinLnBrk="0" hangingPunct="1">
        <a:defRPr kumimoji="1" sz="2000" kern="1200">
          <a:solidFill>
            <a:schemeClr val="tx1"/>
          </a:solidFill>
          <a:latin typeface="+mn-lt"/>
          <a:ea typeface="+mn-ea"/>
          <a:cs typeface="+mn-cs"/>
        </a:defRPr>
      </a:lvl4pPr>
      <a:lvl5pPr marL="1991015" algn="l" defTabSz="497754" rtl="0" eaLnBrk="1" latinLnBrk="0" hangingPunct="1">
        <a:defRPr kumimoji="1" sz="2000" kern="1200">
          <a:solidFill>
            <a:schemeClr val="tx1"/>
          </a:solidFill>
          <a:latin typeface="+mn-lt"/>
          <a:ea typeface="+mn-ea"/>
          <a:cs typeface="+mn-cs"/>
        </a:defRPr>
      </a:lvl5pPr>
      <a:lvl6pPr marL="2488768" algn="l" defTabSz="497754" rtl="0" eaLnBrk="1" latinLnBrk="0" hangingPunct="1">
        <a:defRPr kumimoji="1" sz="2000" kern="1200">
          <a:solidFill>
            <a:schemeClr val="tx1"/>
          </a:solidFill>
          <a:latin typeface="+mn-lt"/>
          <a:ea typeface="+mn-ea"/>
          <a:cs typeface="+mn-cs"/>
        </a:defRPr>
      </a:lvl6pPr>
      <a:lvl7pPr marL="2986522" algn="l" defTabSz="497754" rtl="0" eaLnBrk="1" latinLnBrk="0" hangingPunct="1">
        <a:defRPr kumimoji="1" sz="2000" kern="1200">
          <a:solidFill>
            <a:schemeClr val="tx1"/>
          </a:solidFill>
          <a:latin typeface="+mn-lt"/>
          <a:ea typeface="+mn-ea"/>
          <a:cs typeface="+mn-cs"/>
        </a:defRPr>
      </a:lvl7pPr>
      <a:lvl8pPr marL="3484275" algn="l" defTabSz="497754" rtl="0" eaLnBrk="1" latinLnBrk="0" hangingPunct="1">
        <a:defRPr kumimoji="1" sz="2000" kern="1200">
          <a:solidFill>
            <a:schemeClr val="tx1"/>
          </a:solidFill>
          <a:latin typeface="+mn-lt"/>
          <a:ea typeface="+mn-ea"/>
          <a:cs typeface="+mn-cs"/>
        </a:defRPr>
      </a:lvl8pPr>
      <a:lvl9pPr marL="3982029" algn="l" defTabSz="497754" rtl="0" eaLnBrk="1" latinLnBrk="0" hangingPunct="1">
        <a:defRPr kumimoji="1" sz="20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図 2" descr="003-5.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373563" y="2527300"/>
            <a:ext cx="1944687" cy="2511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461" r:id="rId1"/>
  </p:sldLayoutIdLst>
  <p:txStyles>
    <p:titleStyle>
      <a:lvl1pPr algn="ctr" defTabSz="496888" rtl="0" eaLnBrk="0" fontAlgn="base" hangingPunct="0">
        <a:spcBef>
          <a:spcPct val="0"/>
        </a:spcBef>
        <a:spcAft>
          <a:spcPct val="0"/>
        </a:spcAft>
        <a:defRPr kumimoji="1" sz="4800" kern="1200">
          <a:solidFill>
            <a:schemeClr val="tx1"/>
          </a:solidFill>
          <a:latin typeface="+mj-lt"/>
          <a:ea typeface="+mj-ea"/>
          <a:cs typeface="ＭＳ Ｐゴシック" charset="-128"/>
        </a:defRPr>
      </a:lvl1pPr>
      <a:lvl2pPr algn="ctr" defTabSz="496888" rtl="0" eaLnBrk="0" fontAlgn="base" hangingPunct="0">
        <a:spcBef>
          <a:spcPct val="0"/>
        </a:spcBef>
        <a:spcAft>
          <a:spcPct val="0"/>
        </a:spcAft>
        <a:defRPr kumimoji="1" sz="4800">
          <a:solidFill>
            <a:schemeClr val="tx1"/>
          </a:solidFill>
          <a:latin typeface="Calibri" charset="0"/>
          <a:ea typeface="ＭＳ Ｐゴシック" charset="-128"/>
          <a:cs typeface="ＭＳ Ｐゴシック" charset="-128"/>
        </a:defRPr>
      </a:lvl2pPr>
      <a:lvl3pPr algn="ctr" defTabSz="496888" rtl="0" eaLnBrk="0" fontAlgn="base" hangingPunct="0">
        <a:spcBef>
          <a:spcPct val="0"/>
        </a:spcBef>
        <a:spcAft>
          <a:spcPct val="0"/>
        </a:spcAft>
        <a:defRPr kumimoji="1" sz="4800">
          <a:solidFill>
            <a:schemeClr val="tx1"/>
          </a:solidFill>
          <a:latin typeface="Calibri" charset="0"/>
          <a:ea typeface="ＭＳ Ｐゴシック" charset="-128"/>
          <a:cs typeface="ＭＳ Ｐゴシック" charset="-128"/>
        </a:defRPr>
      </a:lvl3pPr>
      <a:lvl4pPr algn="ctr" defTabSz="496888" rtl="0" eaLnBrk="0" fontAlgn="base" hangingPunct="0">
        <a:spcBef>
          <a:spcPct val="0"/>
        </a:spcBef>
        <a:spcAft>
          <a:spcPct val="0"/>
        </a:spcAft>
        <a:defRPr kumimoji="1" sz="4800">
          <a:solidFill>
            <a:schemeClr val="tx1"/>
          </a:solidFill>
          <a:latin typeface="Calibri" charset="0"/>
          <a:ea typeface="ＭＳ Ｐゴシック" charset="-128"/>
          <a:cs typeface="ＭＳ Ｐゴシック" charset="-128"/>
        </a:defRPr>
      </a:lvl4pPr>
      <a:lvl5pPr algn="ctr" defTabSz="496888" rtl="0" eaLnBrk="0" fontAlgn="base" hangingPunct="0">
        <a:spcBef>
          <a:spcPct val="0"/>
        </a:spcBef>
        <a:spcAft>
          <a:spcPct val="0"/>
        </a:spcAft>
        <a:defRPr kumimoji="1" sz="4800">
          <a:solidFill>
            <a:schemeClr val="tx1"/>
          </a:solidFill>
          <a:latin typeface="Calibri" charset="0"/>
          <a:ea typeface="ＭＳ Ｐゴシック" charset="-128"/>
          <a:cs typeface="ＭＳ Ｐゴシック" charset="-128"/>
        </a:defRPr>
      </a:lvl5pPr>
      <a:lvl6pPr marL="497754" algn="ctr" defTabSz="497754" rtl="0" fontAlgn="base">
        <a:spcBef>
          <a:spcPct val="0"/>
        </a:spcBef>
        <a:spcAft>
          <a:spcPct val="0"/>
        </a:spcAft>
        <a:defRPr kumimoji="1" sz="4800">
          <a:solidFill>
            <a:schemeClr val="tx1"/>
          </a:solidFill>
          <a:latin typeface="Calibri" charset="0"/>
          <a:ea typeface="ＭＳ Ｐゴシック" charset="-128"/>
          <a:cs typeface="ＭＳ Ｐゴシック" charset="-128"/>
        </a:defRPr>
      </a:lvl6pPr>
      <a:lvl7pPr marL="995507" algn="ctr" defTabSz="497754" rtl="0" fontAlgn="base">
        <a:spcBef>
          <a:spcPct val="0"/>
        </a:spcBef>
        <a:spcAft>
          <a:spcPct val="0"/>
        </a:spcAft>
        <a:defRPr kumimoji="1" sz="4800">
          <a:solidFill>
            <a:schemeClr val="tx1"/>
          </a:solidFill>
          <a:latin typeface="Calibri" charset="0"/>
          <a:ea typeface="ＭＳ Ｐゴシック" charset="-128"/>
          <a:cs typeface="ＭＳ Ｐゴシック" charset="-128"/>
        </a:defRPr>
      </a:lvl7pPr>
      <a:lvl8pPr marL="1493261" algn="ctr" defTabSz="497754" rtl="0" fontAlgn="base">
        <a:spcBef>
          <a:spcPct val="0"/>
        </a:spcBef>
        <a:spcAft>
          <a:spcPct val="0"/>
        </a:spcAft>
        <a:defRPr kumimoji="1" sz="4800">
          <a:solidFill>
            <a:schemeClr val="tx1"/>
          </a:solidFill>
          <a:latin typeface="Calibri" charset="0"/>
          <a:ea typeface="ＭＳ Ｐゴシック" charset="-128"/>
          <a:cs typeface="ＭＳ Ｐゴシック" charset="-128"/>
        </a:defRPr>
      </a:lvl8pPr>
      <a:lvl9pPr marL="1991015" algn="ctr" defTabSz="497754" rtl="0" fontAlgn="base">
        <a:spcBef>
          <a:spcPct val="0"/>
        </a:spcBef>
        <a:spcAft>
          <a:spcPct val="0"/>
        </a:spcAft>
        <a:defRPr kumimoji="1" sz="4800">
          <a:solidFill>
            <a:schemeClr val="tx1"/>
          </a:solidFill>
          <a:latin typeface="Calibri" charset="0"/>
          <a:ea typeface="ＭＳ Ｐゴシック" charset="-128"/>
          <a:cs typeface="ＭＳ Ｐゴシック" charset="-128"/>
        </a:defRPr>
      </a:lvl9pPr>
    </p:titleStyle>
    <p:bodyStyle>
      <a:lvl1pPr marL="373063" indent="-373063" algn="l" defTabSz="496888" rtl="0" eaLnBrk="0" fontAlgn="base" hangingPunct="0">
        <a:spcBef>
          <a:spcPct val="20000"/>
        </a:spcBef>
        <a:spcAft>
          <a:spcPct val="0"/>
        </a:spcAft>
        <a:buFont typeface="Arial" panose="020B0604020202020204" pitchFamily="34" charset="0"/>
        <a:buChar char="•"/>
        <a:defRPr kumimoji="1" sz="3500" kern="1200">
          <a:solidFill>
            <a:schemeClr val="tx1"/>
          </a:solidFill>
          <a:latin typeface="+mn-lt"/>
          <a:ea typeface="+mn-ea"/>
          <a:cs typeface="ＭＳ Ｐゴシック" charset="-128"/>
        </a:defRPr>
      </a:lvl1pPr>
      <a:lvl2pPr marL="808038" indent="-309563" algn="l" defTabSz="496888" rtl="0" eaLnBrk="0" fontAlgn="base" hangingPunct="0">
        <a:spcBef>
          <a:spcPct val="20000"/>
        </a:spcBef>
        <a:spcAft>
          <a:spcPct val="0"/>
        </a:spcAft>
        <a:buFont typeface="Arial" panose="020B0604020202020204" pitchFamily="34" charset="0"/>
        <a:buChar char="–"/>
        <a:defRPr kumimoji="1" sz="3000" kern="1200">
          <a:solidFill>
            <a:schemeClr val="tx1"/>
          </a:solidFill>
          <a:latin typeface="+mn-lt"/>
          <a:ea typeface="+mn-ea"/>
          <a:cs typeface="+mn-cs"/>
        </a:defRPr>
      </a:lvl2pPr>
      <a:lvl3pPr marL="1243013" indent="-247650" algn="l" defTabSz="496888" rtl="0" eaLnBrk="0" fontAlgn="base" hangingPunct="0">
        <a:spcBef>
          <a:spcPct val="20000"/>
        </a:spcBef>
        <a:spcAft>
          <a:spcPct val="0"/>
        </a:spcAft>
        <a:buFont typeface="Arial" panose="020B0604020202020204" pitchFamily="34" charset="0"/>
        <a:buChar char="•"/>
        <a:defRPr kumimoji="1" sz="2600" kern="1200">
          <a:solidFill>
            <a:schemeClr val="tx1"/>
          </a:solidFill>
          <a:latin typeface="+mn-lt"/>
          <a:ea typeface="+mn-ea"/>
          <a:cs typeface="+mn-cs"/>
        </a:defRPr>
      </a:lvl3pPr>
      <a:lvl4pPr marL="1741488" indent="-247650" algn="l" defTabSz="496888" rtl="0" eaLnBrk="0" fontAlgn="base" hangingPunct="0">
        <a:spcBef>
          <a:spcPct val="20000"/>
        </a:spcBef>
        <a:spcAft>
          <a:spcPct val="0"/>
        </a:spcAft>
        <a:buFont typeface="Arial" panose="020B0604020202020204" pitchFamily="34" charset="0"/>
        <a:buChar char="–"/>
        <a:defRPr kumimoji="1" sz="2200" kern="1200">
          <a:solidFill>
            <a:schemeClr val="tx1"/>
          </a:solidFill>
          <a:latin typeface="+mn-lt"/>
          <a:ea typeface="+mn-ea"/>
          <a:cs typeface="+mn-cs"/>
        </a:defRPr>
      </a:lvl4pPr>
      <a:lvl5pPr marL="2238375" indent="-247650" algn="l" defTabSz="496888" rtl="0" eaLnBrk="0" fontAlgn="base" hangingPunct="0">
        <a:spcBef>
          <a:spcPct val="20000"/>
        </a:spcBef>
        <a:spcAft>
          <a:spcPct val="0"/>
        </a:spcAft>
        <a:buFont typeface="Arial" panose="020B0604020202020204" pitchFamily="34" charset="0"/>
        <a:buChar char="»"/>
        <a:defRPr kumimoji="1" sz="2200" kern="1200">
          <a:solidFill>
            <a:schemeClr val="tx1"/>
          </a:solidFill>
          <a:latin typeface="+mn-lt"/>
          <a:ea typeface="+mn-ea"/>
          <a:cs typeface="+mn-cs"/>
        </a:defRPr>
      </a:lvl5pPr>
      <a:lvl6pPr marL="2737645" indent="-248877" algn="l" defTabSz="497754" rtl="0" eaLnBrk="1" latinLnBrk="0" hangingPunct="1">
        <a:spcBef>
          <a:spcPct val="20000"/>
        </a:spcBef>
        <a:buFont typeface="Arial"/>
        <a:buChar char="•"/>
        <a:defRPr kumimoji="1" sz="2200" kern="1200">
          <a:solidFill>
            <a:schemeClr val="tx1"/>
          </a:solidFill>
          <a:latin typeface="+mn-lt"/>
          <a:ea typeface="+mn-ea"/>
          <a:cs typeface="+mn-cs"/>
        </a:defRPr>
      </a:lvl6pPr>
      <a:lvl7pPr marL="3235399" indent="-248877" algn="l" defTabSz="497754" rtl="0" eaLnBrk="1" latinLnBrk="0" hangingPunct="1">
        <a:spcBef>
          <a:spcPct val="20000"/>
        </a:spcBef>
        <a:buFont typeface="Arial"/>
        <a:buChar char="•"/>
        <a:defRPr kumimoji="1" sz="2200" kern="1200">
          <a:solidFill>
            <a:schemeClr val="tx1"/>
          </a:solidFill>
          <a:latin typeface="+mn-lt"/>
          <a:ea typeface="+mn-ea"/>
          <a:cs typeface="+mn-cs"/>
        </a:defRPr>
      </a:lvl7pPr>
      <a:lvl8pPr marL="3733152" indent="-248877" algn="l" defTabSz="497754" rtl="0" eaLnBrk="1" latinLnBrk="0" hangingPunct="1">
        <a:spcBef>
          <a:spcPct val="20000"/>
        </a:spcBef>
        <a:buFont typeface="Arial"/>
        <a:buChar char="•"/>
        <a:defRPr kumimoji="1" sz="2200" kern="1200">
          <a:solidFill>
            <a:schemeClr val="tx1"/>
          </a:solidFill>
          <a:latin typeface="+mn-lt"/>
          <a:ea typeface="+mn-ea"/>
          <a:cs typeface="+mn-cs"/>
        </a:defRPr>
      </a:lvl8pPr>
      <a:lvl9pPr marL="4230906" indent="-248877" algn="l" defTabSz="497754" rtl="0" eaLnBrk="1" latinLnBrk="0" hangingPunct="1">
        <a:spcBef>
          <a:spcPct val="20000"/>
        </a:spcBef>
        <a:buFont typeface="Arial"/>
        <a:buChar char="•"/>
        <a:defRPr kumimoji="1" sz="2200" kern="1200">
          <a:solidFill>
            <a:schemeClr val="tx1"/>
          </a:solidFill>
          <a:latin typeface="+mn-lt"/>
          <a:ea typeface="+mn-ea"/>
          <a:cs typeface="+mn-cs"/>
        </a:defRPr>
      </a:lvl9pPr>
    </p:bodyStyle>
    <p:otherStyle>
      <a:defPPr>
        <a:defRPr lang="ja-JP"/>
      </a:defPPr>
      <a:lvl1pPr marL="0" algn="l" defTabSz="497754" rtl="0" eaLnBrk="1" latinLnBrk="0" hangingPunct="1">
        <a:defRPr kumimoji="1" sz="2000" kern="1200">
          <a:solidFill>
            <a:schemeClr val="tx1"/>
          </a:solidFill>
          <a:latin typeface="+mn-lt"/>
          <a:ea typeface="+mn-ea"/>
          <a:cs typeface="+mn-cs"/>
        </a:defRPr>
      </a:lvl1pPr>
      <a:lvl2pPr marL="497754" algn="l" defTabSz="497754" rtl="0" eaLnBrk="1" latinLnBrk="0" hangingPunct="1">
        <a:defRPr kumimoji="1" sz="2000" kern="1200">
          <a:solidFill>
            <a:schemeClr val="tx1"/>
          </a:solidFill>
          <a:latin typeface="+mn-lt"/>
          <a:ea typeface="+mn-ea"/>
          <a:cs typeface="+mn-cs"/>
        </a:defRPr>
      </a:lvl2pPr>
      <a:lvl3pPr marL="995507" algn="l" defTabSz="497754" rtl="0" eaLnBrk="1" latinLnBrk="0" hangingPunct="1">
        <a:defRPr kumimoji="1" sz="2000" kern="1200">
          <a:solidFill>
            <a:schemeClr val="tx1"/>
          </a:solidFill>
          <a:latin typeface="+mn-lt"/>
          <a:ea typeface="+mn-ea"/>
          <a:cs typeface="+mn-cs"/>
        </a:defRPr>
      </a:lvl3pPr>
      <a:lvl4pPr marL="1493261" algn="l" defTabSz="497754" rtl="0" eaLnBrk="1" latinLnBrk="0" hangingPunct="1">
        <a:defRPr kumimoji="1" sz="2000" kern="1200">
          <a:solidFill>
            <a:schemeClr val="tx1"/>
          </a:solidFill>
          <a:latin typeface="+mn-lt"/>
          <a:ea typeface="+mn-ea"/>
          <a:cs typeface="+mn-cs"/>
        </a:defRPr>
      </a:lvl4pPr>
      <a:lvl5pPr marL="1991015" algn="l" defTabSz="497754" rtl="0" eaLnBrk="1" latinLnBrk="0" hangingPunct="1">
        <a:defRPr kumimoji="1" sz="2000" kern="1200">
          <a:solidFill>
            <a:schemeClr val="tx1"/>
          </a:solidFill>
          <a:latin typeface="+mn-lt"/>
          <a:ea typeface="+mn-ea"/>
          <a:cs typeface="+mn-cs"/>
        </a:defRPr>
      </a:lvl5pPr>
      <a:lvl6pPr marL="2488768" algn="l" defTabSz="497754" rtl="0" eaLnBrk="1" latinLnBrk="0" hangingPunct="1">
        <a:defRPr kumimoji="1" sz="2000" kern="1200">
          <a:solidFill>
            <a:schemeClr val="tx1"/>
          </a:solidFill>
          <a:latin typeface="+mn-lt"/>
          <a:ea typeface="+mn-ea"/>
          <a:cs typeface="+mn-cs"/>
        </a:defRPr>
      </a:lvl6pPr>
      <a:lvl7pPr marL="2986522" algn="l" defTabSz="497754" rtl="0" eaLnBrk="1" latinLnBrk="0" hangingPunct="1">
        <a:defRPr kumimoji="1" sz="2000" kern="1200">
          <a:solidFill>
            <a:schemeClr val="tx1"/>
          </a:solidFill>
          <a:latin typeface="+mn-lt"/>
          <a:ea typeface="+mn-ea"/>
          <a:cs typeface="+mn-cs"/>
        </a:defRPr>
      </a:lvl7pPr>
      <a:lvl8pPr marL="3484275" algn="l" defTabSz="497754" rtl="0" eaLnBrk="1" latinLnBrk="0" hangingPunct="1">
        <a:defRPr kumimoji="1" sz="2000" kern="1200">
          <a:solidFill>
            <a:schemeClr val="tx1"/>
          </a:solidFill>
          <a:latin typeface="+mn-lt"/>
          <a:ea typeface="+mn-ea"/>
          <a:cs typeface="+mn-cs"/>
        </a:defRPr>
      </a:lvl8pPr>
      <a:lvl9pPr marL="3982029" algn="l" defTabSz="497754" rtl="0" eaLnBrk="1" latinLnBrk="0" hangingPunct="1">
        <a:defRPr kumimoji="1" sz="20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 name="図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480223" y="2773313"/>
            <a:ext cx="1673242" cy="2014720"/>
          </a:xfrm>
          <a:prstGeom prst="rect">
            <a:avLst/>
          </a:prstGeom>
        </p:spPr>
      </p:pic>
    </p:spTree>
  </p:cSld>
  <p:clrMap bg1="lt1" tx1="dk1" bg2="lt2" tx2="dk2" accent1="accent1" accent2="accent2" accent3="accent3" accent4="accent4" accent5="accent5" accent6="accent6" hlink="hlink" folHlink="folHlink"/>
  <p:sldLayoutIdLst>
    <p:sldLayoutId id="2147484462" r:id="rId1"/>
  </p:sldLayoutIdLst>
  <p:txStyles>
    <p:titleStyle>
      <a:lvl1pPr algn="ctr" defTabSz="495300" rtl="0" eaLnBrk="0" fontAlgn="base" hangingPunct="0">
        <a:spcBef>
          <a:spcPct val="0"/>
        </a:spcBef>
        <a:spcAft>
          <a:spcPct val="0"/>
        </a:spcAft>
        <a:defRPr kumimoji="1" sz="4800" kern="1200">
          <a:solidFill>
            <a:schemeClr val="tx1"/>
          </a:solidFill>
          <a:latin typeface="+mj-lt"/>
          <a:ea typeface="+mj-ea"/>
          <a:cs typeface="ＭＳ Ｐゴシック" charset="-128"/>
        </a:defRPr>
      </a:lvl1pPr>
      <a:lvl2pPr algn="ctr" defTabSz="495300" rtl="0" eaLnBrk="0" fontAlgn="base" hangingPunct="0">
        <a:spcBef>
          <a:spcPct val="0"/>
        </a:spcBef>
        <a:spcAft>
          <a:spcPct val="0"/>
        </a:spcAft>
        <a:defRPr kumimoji="1" sz="4800">
          <a:solidFill>
            <a:schemeClr val="tx1"/>
          </a:solidFill>
          <a:latin typeface="Calibri" charset="0"/>
          <a:ea typeface="ＭＳ Ｐゴシック" charset="-128"/>
          <a:cs typeface="ＭＳ Ｐゴシック" charset="-128"/>
        </a:defRPr>
      </a:lvl2pPr>
      <a:lvl3pPr algn="ctr" defTabSz="495300" rtl="0" eaLnBrk="0" fontAlgn="base" hangingPunct="0">
        <a:spcBef>
          <a:spcPct val="0"/>
        </a:spcBef>
        <a:spcAft>
          <a:spcPct val="0"/>
        </a:spcAft>
        <a:defRPr kumimoji="1" sz="4800">
          <a:solidFill>
            <a:schemeClr val="tx1"/>
          </a:solidFill>
          <a:latin typeface="Calibri" charset="0"/>
          <a:ea typeface="ＭＳ Ｐゴシック" charset="-128"/>
          <a:cs typeface="ＭＳ Ｐゴシック" charset="-128"/>
        </a:defRPr>
      </a:lvl3pPr>
      <a:lvl4pPr algn="ctr" defTabSz="495300" rtl="0" eaLnBrk="0" fontAlgn="base" hangingPunct="0">
        <a:spcBef>
          <a:spcPct val="0"/>
        </a:spcBef>
        <a:spcAft>
          <a:spcPct val="0"/>
        </a:spcAft>
        <a:defRPr kumimoji="1" sz="4800">
          <a:solidFill>
            <a:schemeClr val="tx1"/>
          </a:solidFill>
          <a:latin typeface="Calibri" charset="0"/>
          <a:ea typeface="ＭＳ Ｐゴシック" charset="-128"/>
          <a:cs typeface="ＭＳ Ｐゴシック" charset="-128"/>
        </a:defRPr>
      </a:lvl4pPr>
      <a:lvl5pPr algn="ctr" defTabSz="495300" rtl="0" eaLnBrk="0" fontAlgn="base" hangingPunct="0">
        <a:spcBef>
          <a:spcPct val="0"/>
        </a:spcBef>
        <a:spcAft>
          <a:spcPct val="0"/>
        </a:spcAft>
        <a:defRPr kumimoji="1" sz="4800">
          <a:solidFill>
            <a:schemeClr val="tx1"/>
          </a:solidFill>
          <a:latin typeface="Calibri" charset="0"/>
          <a:ea typeface="ＭＳ Ｐゴシック" charset="-128"/>
          <a:cs typeface="ＭＳ Ｐゴシック" charset="-128"/>
        </a:defRPr>
      </a:lvl5pPr>
      <a:lvl6pPr marL="497754" algn="ctr" defTabSz="497754" rtl="0" fontAlgn="base">
        <a:spcBef>
          <a:spcPct val="0"/>
        </a:spcBef>
        <a:spcAft>
          <a:spcPct val="0"/>
        </a:spcAft>
        <a:defRPr kumimoji="1" sz="4800">
          <a:solidFill>
            <a:schemeClr val="tx1"/>
          </a:solidFill>
          <a:latin typeface="Calibri" charset="0"/>
          <a:ea typeface="ＭＳ Ｐゴシック" charset="-128"/>
          <a:cs typeface="ＭＳ Ｐゴシック" charset="-128"/>
        </a:defRPr>
      </a:lvl6pPr>
      <a:lvl7pPr marL="995507" algn="ctr" defTabSz="497754" rtl="0" fontAlgn="base">
        <a:spcBef>
          <a:spcPct val="0"/>
        </a:spcBef>
        <a:spcAft>
          <a:spcPct val="0"/>
        </a:spcAft>
        <a:defRPr kumimoji="1" sz="4800">
          <a:solidFill>
            <a:schemeClr val="tx1"/>
          </a:solidFill>
          <a:latin typeface="Calibri" charset="0"/>
          <a:ea typeface="ＭＳ Ｐゴシック" charset="-128"/>
          <a:cs typeface="ＭＳ Ｐゴシック" charset="-128"/>
        </a:defRPr>
      </a:lvl7pPr>
      <a:lvl8pPr marL="1493261" algn="ctr" defTabSz="497754" rtl="0" fontAlgn="base">
        <a:spcBef>
          <a:spcPct val="0"/>
        </a:spcBef>
        <a:spcAft>
          <a:spcPct val="0"/>
        </a:spcAft>
        <a:defRPr kumimoji="1" sz="4800">
          <a:solidFill>
            <a:schemeClr val="tx1"/>
          </a:solidFill>
          <a:latin typeface="Calibri" charset="0"/>
          <a:ea typeface="ＭＳ Ｐゴシック" charset="-128"/>
          <a:cs typeface="ＭＳ Ｐゴシック" charset="-128"/>
        </a:defRPr>
      </a:lvl8pPr>
      <a:lvl9pPr marL="1991015" algn="ctr" defTabSz="497754" rtl="0" fontAlgn="base">
        <a:spcBef>
          <a:spcPct val="0"/>
        </a:spcBef>
        <a:spcAft>
          <a:spcPct val="0"/>
        </a:spcAft>
        <a:defRPr kumimoji="1" sz="4800">
          <a:solidFill>
            <a:schemeClr val="tx1"/>
          </a:solidFill>
          <a:latin typeface="Calibri" charset="0"/>
          <a:ea typeface="ＭＳ Ｐゴシック" charset="-128"/>
          <a:cs typeface="ＭＳ Ｐゴシック" charset="-128"/>
        </a:defRPr>
      </a:lvl9pPr>
    </p:titleStyle>
    <p:bodyStyle>
      <a:lvl1pPr marL="373063" indent="-373063" algn="l" defTabSz="495300" rtl="0" eaLnBrk="0" fontAlgn="base" hangingPunct="0">
        <a:spcBef>
          <a:spcPct val="20000"/>
        </a:spcBef>
        <a:spcAft>
          <a:spcPct val="0"/>
        </a:spcAft>
        <a:buFont typeface="Arial" panose="020B0604020202020204" pitchFamily="34" charset="0"/>
        <a:buChar char="•"/>
        <a:defRPr kumimoji="1" sz="3500" kern="1200">
          <a:solidFill>
            <a:schemeClr val="tx1"/>
          </a:solidFill>
          <a:latin typeface="+mn-lt"/>
          <a:ea typeface="+mn-ea"/>
          <a:cs typeface="ＭＳ Ｐゴシック" charset="-128"/>
        </a:defRPr>
      </a:lvl1pPr>
      <a:lvl2pPr marL="808038" indent="-309563" algn="l" defTabSz="495300" rtl="0" eaLnBrk="0" fontAlgn="base" hangingPunct="0">
        <a:spcBef>
          <a:spcPct val="20000"/>
        </a:spcBef>
        <a:spcAft>
          <a:spcPct val="0"/>
        </a:spcAft>
        <a:buFont typeface="Arial" panose="020B0604020202020204" pitchFamily="34" charset="0"/>
        <a:buChar char="–"/>
        <a:defRPr kumimoji="1" sz="3000" kern="1200">
          <a:solidFill>
            <a:schemeClr val="tx1"/>
          </a:solidFill>
          <a:latin typeface="+mn-lt"/>
          <a:ea typeface="+mn-ea"/>
          <a:cs typeface="+mn-cs"/>
        </a:defRPr>
      </a:lvl2pPr>
      <a:lvl3pPr marL="1241425" indent="-246063" algn="l" defTabSz="495300" rtl="0" eaLnBrk="0" fontAlgn="base" hangingPunct="0">
        <a:spcBef>
          <a:spcPct val="20000"/>
        </a:spcBef>
        <a:spcAft>
          <a:spcPct val="0"/>
        </a:spcAft>
        <a:buFont typeface="Arial" panose="020B0604020202020204" pitchFamily="34" charset="0"/>
        <a:buChar char="•"/>
        <a:defRPr kumimoji="1" sz="2600" kern="1200">
          <a:solidFill>
            <a:schemeClr val="tx1"/>
          </a:solidFill>
          <a:latin typeface="+mn-lt"/>
          <a:ea typeface="+mn-ea"/>
          <a:cs typeface="+mn-cs"/>
        </a:defRPr>
      </a:lvl3pPr>
      <a:lvl4pPr marL="1741488" indent="-247650" algn="l" defTabSz="495300" rtl="0" eaLnBrk="0" fontAlgn="base" hangingPunct="0">
        <a:spcBef>
          <a:spcPct val="20000"/>
        </a:spcBef>
        <a:spcAft>
          <a:spcPct val="0"/>
        </a:spcAft>
        <a:buFont typeface="Arial" panose="020B0604020202020204" pitchFamily="34" charset="0"/>
        <a:buChar char="–"/>
        <a:defRPr kumimoji="1" sz="2200" kern="1200">
          <a:solidFill>
            <a:schemeClr val="tx1"/>
          </a:solidFill>
          <a:latin typeface="+mn-lt"/>
          <a:ea typeface="+mn-ea"/>
          <a:cs typeface="+mn-cs"/>
        </a:defRPr>
      </a:lvl4pPr>
      <a:lvl5pPr marL="2238375" indent="-249238" algn="l" defTabSz="495300" rtl="0" eaLnBrk="0" fontAlgn="base" hangingPunct="0">
        <a:spcBef>
          <a:spcPct val="20000"/>
        </a:spcBef>
        <a:spcAft>
          <a:spcPct val="0"/>
        </a:spcAft>
        <a:buFont typeface="Arial" panose="020B0604020202020204" pitchFamily="34" charset="0"/>
        <a:buChar char="»"/>
        <a:defRPr kumimoji="1" sz="2200" kern="1200">
          <a:solidFill>
            <a:schemeClr val="tx1"/>
          </a:solidFill>
          <a:latin typeface="+mn-lt"/>
          <a:ea typeface="+mn-ea"/>
          <a:cs typeface="+mn-cs"/>
        </a:defRPr>
      </a:lvl5pPr>
      <a:lvl6pPr marL="2737645" indent="-248877" algn="l" defTabSz="497754" rtl="0" eaLnBrk="1" latinLnBrk="0" hangingPunct="1">
        <a:spcBef>
          <a:spcPct val="20000"/>
        </a:spcBef>
        <a:buFont typeface="Arial"/>
        <a:buChar char="•"/>
        <a:defRPr kumimoji="1" sz="2200" kern="1200">
          <a:solidFill>
            <a:schemeClr val="tx1"/>
          </a:solidFill>
          <a:latin typeface="+mn-lt"/>
          <a:ea typeface="+mn-ea"/>
          <a:cs typeface="+mn-cs"/>
        </a:defRPr>
      </a:lvl6pPr>
      <a:lvl7pPr marL="3235399" indent="-248877" algn="l" defTabSz="497754" rtl="0" eaLnBrk="1" latinLnBrk="0" hangingPunct="1">
        <a:spcBef>
          <a:spcPct val="20000"/>
        </a:spcBef>
        <a:buFont typeface="Arial"/>
        <a:buChar char="•"/>
        <a:defRPr kumimoji="1" sz="2200" kern="1200">
          <a:solidFill>
            <a:schemeClr val="tx1"/>
          </a:solidFill>
          <a:latin typeface="+mn-lt"/>
          <a:ea typeface="+mn-ea"/>
          <a:cs typeface="+mn-cs"/>
        </a:defRPr>
      </a:lvl7pPr>
      <a:lvl8pPr marL="3733152" indent="-248877" algn="l" defTabSz="497754" rtl="0" eaLnBrk="1" latinLnBrk="0" hangingPunct="1">
        <a:spcBef>
          <a:spcPct val="20000"/>
        </a:spcBef>
        <a:buFont typeface="Arial"/>
        <a:buChar char="•"/>
        <a:defRPr kumimoji="1" sz="2200" kern="1200">
          <a:solidFill>
            <a:schemeClr val="tx1"/>
          </a:solidFill>
          <a:latin typeface="+mn-lt"/>
          <a:ea typeface="+mn-ea"/>
          <a:cs typeface="+mn-cs"/>
        </a:defRPr>
      </a:lvl8pPr>
      <a:lvl9pPr marL="4230906" indent="-248877" algn="l" defTabSz="497754" rtl="0" eaLnBrk="1" latinLnBrk="0" hangingPunct="1">
        <a:spcBef>
          <a:spcPct val="20000"/>
        </a:spcBef>
        <a:buFont typeface="Arial"/>
        <a:buChar char="•"/>
        <a:defRPr kumimoji="1" sz="2200" kern="1200">
          <a:solidFill>
            <a:schemeClr val="tx1"/>
          </a:solidFill>
          <a:latin typeface="+mn-lt"/>
          <a:ea typeface="+mn-ea"/>
          <a:cs typeface="+mn-cs"/>
        </a:defRPr>
      </a:lvl9pPr>
    </p:bodyStyle>
    <p:otherStyle>
      <a:defPPr>
        <a:defRPr lang="ja-JP"/>
      </a:defPPr>
      <a:lvl1pPr marL="0" algn="l" defTabSz="497754" rtl="0" eaLnBrk="1" latinLnBrk="0" hangingPunct="1">
        <a:defRPr kumimoji="1" sz="2000" kern="1200">
          <a:solidFill>
            <a:schemeClr val="tx1"/>
          </a:solidFill>
          <a:latin typeface="+mn-lt"/>
          <a:ea typeface="+mn-ea"/>
          <a:cs typeface="+mn-cs"/>
        </a:defRPr>
      </a:lvl1pPr>
      <a:lvl2pPr marL="497754" algn="l" defTabSz="497754" rtl="0" eaLnBrk="1" latinLnBrk="0" hangingPunct="1">
        <a:defRPr kumimoji="1" sz="2000" kern="1200">
          <a:solidFill>
            <a:schemeClr val="tx1"/>
          </a:solidFill>
          <a:latin typeface="+mn-lt"/>
          <a:ea typeface="+mn-ea"/>
          <a:cs typeface="+mn-cs"/>
        </a:defRPr>
      </a:lvl2pPr>
      <a:lvl3pPr marL="995507" algn="l" defTabSz="497754" rtl="0" eaLnBrk="1" latinLnBrk="0" hangingPunct="1">
        <a:defRPr kumimoji="1" sz="2000" kern="1200">
          <a:solidFill>
            <a:schemeClr val="tx1"/>
          </a:solidFill>
          <a:latin typeface="+mn-lt"/>
          <a:ea typeface="+mn-ea"/>
          <a:cs typeface="+mn-cs"/>
        </a:defRPr>
      </a:lvl3pPr>
      <a:lvl4pPr marL="1493261" algn="l" defTabSz="497754" rtl="0" eaLnBrk="1" latinLnBrk="0" hangingPunct="1">
        <a:defRPr kumimoji="1" sz="2000" kern="1200">
          <a:solidFill>
            <a:schemeClr val="tx1"/>
          </a:solidFill>
          <a:latin typeface="+mn-lt"/>
          <a:ea typeface="+mn-ea"/>
          <a:cs typeface="+mn-cs"/>
        </a:defRPr>
      </a:lvl4pPr>
      <a:lvl5pPr marL="1991015" algn="l" defTabSz="497754" rtl="0" eaLnBrk="1" latinLnBrk="0" hangingPunct="1">
        <a:defRPr kumimoji="1" sz="2000" kern="1200">
          <a:solidFill>
            <a:schemeClr val="tx1"/>
          </a:solidFill>
          <a:latin typeface="+mn-lt"/>
          <a:ea typeface="+mn-ea"/>
          <a:cs typeface="+mn-cs"/>
        </a:defRPr>
      </a:lvl5pPr>
      <a:lvl6pPr marL="2488768" algn="l" defTabSz="497754" rtl="0" eaLnBrk="1" latinLnBrk="0" hangingPunct="1">
        <a:defRPr kumimoji="1" sz="2000" kern="1200">
          <a:solidFill>
            <a:schemeClr val="tx1"/>
          </a:solidFill>
          <a:latin typeface="+mn-lt"/>
          <a:ea typeface="+mn-ea"/>
          <a:cs typeface="+mn-cs"/>
        </a:defRPr>
      </a:lvl6pPr>
      <a:lvl7pPr marL="2986522" algn="l" defTabSz="497754" rtl="0" eaLnBrk="1" latinLnBrk="0" hangingPunct="1">
        <a:defRPr kumimoji="1" sz="2000" kern="1200">
          <a:solidFill>
            <a:schemeClr val="tx1"/>
          </a:solidFill>
          <a:latin typeface="+mn-lt"/>
          <a:ea typeface="+mn-ea"/>
          <a:cs typeface="+mn-cs"/>
        </a:defRPr>
      </a:lvl7pPr>
      <a:lvl8pPr marL="3484275" algn="l" defTabSz="497754" rtl="0" eaLnBrk="1" latinLnBrk="0" hangingPunct="1">
        <a:defRPr kumimoji="1" sz="2000" kern="1200">
          <a:solidFill>
            <a:schemeClr val="tx1"/>
          </a:solidFill>
          <a:latin typeface="+mn-lt"/>
          <a:ea typeface="+mn-ea"/>
          <a:cs typeface="+mn-cs"/>
        </a:defRPr>
      </a:lvl8pPr>
      <a:lvl9pPr marL="3982029" algn="l" defTabSz="497754"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Text Box 5"/>
          <p:cNvSpPr txBox="1">
            <a:spLocks noChangeArrowheads="1"/>
          </p:cNvSpPr>
          <p:nvPr/>
        </p:nvSpPr>
        <p:spPr bwMode="auto">
          <a:xfrm>
            <a:off x="663575" y="757238"/>
            <a:ext cx="6248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2600">
                <a:solidFill>
                  <a:schemeClr val="tx1"/>
                </a:solidFill>
                <a:latin typeface="Microsoft Sans Serif" panose="020B0604020202020204" pitchFamily="34" charset="0"/>
                <a:ea typeface="ＭＳ Ｐゴシック" panose="020B0600070205080204" pitchFamily="50" charset="-128"/>
              </a:defRPr>
            </a:lvl1pPr>
            <a:lvl2pPr marL="457200">
              <a:defRPr kumimoji="1" sz="2600">
                <a:solidFill>
                  <a:schemeClr val="tx1"/>
                </a:solidFill>
                <a:latin typeface="Microsoft Sans Serif" panose="020B0604020202020204" pitchFamily="34" charset="0"/>
                <a:ea typeface="ＭＳ Ｐゴシック" panose="020B0600070205080204" pitchFamily="50" charset="-128"/>
              </a:defRPr>
            </a:lvl2pPr>
            <a:lvl3pPr marL="914400">
              <a:defRPr kumimoji="1" sz="2600">
                <a:solidFill>
                  <a:schemeClr val="tx1"/>
                </a:solidFill>
                <a:latin typeface="Microsoft Sans Serif" panose="020B0604020202020204" pitchFamily="34" charset="0"/>
                <a:ea typeface="ＭＳ Ｐゴシック" panose="020B0600070205080204" pitchFamily="50" charset="-128"/>
              </a:defRPr>
            </a:lvl3pPr>
            <a:lvl4pPr marL="1371600">
              <a:defRPr kumimoji="1" sz="2600">
                <a:solidFill>
                  <a:schemeClr val="tx1"/>
                </a:solidFill>
                <a:latin typeface="Microsoft Sans Serif" panose="020B0604020202020204" pitchFamily="34" charset="0"/>
                <a:ea typeface="ＭＳ Ｐゴシック" panose="020B0600070205080204" pitchFamily="50" charset="-128"/>
              </a:defRPr>
            </a:lvl4pPr>
            <a:lvl5pPr marL="1828800">
              <a:defRPr kumimoji="1" sz="2600">
                <a:solidFill>
                  <a:schemeClr val="tx1"/>
                </a:solidFill>
                <a:latin typeface="Microsoft Sans Serif" panose="020B0604020202020204" pitchFamily="34" charset="0"/>
                <a:ea typeface="ＭＳ Ｐゴシック" panose="020B0600070205080204" pitchFamily="50" charset="-128"/>
              </a:defRPr>
            </a:lvl5pPr>
            <a:lvl6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6pPr>
            <a:lvl7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7pPr>
            <a:lvl8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8pPr>
            <a:lvl9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9pPr>
          </a:lstStyle>
          <a:p>
            <a:pPr eaLnBrk="1" hangingPunct="1">
              <a:spcBef>
                <a:spcPct val="50000"/>
              </a:spcBef>
              <a:defRPr/>
            </a:pPr>
            <a:r>
              <a:rPr lang="ja-JP" altLang="en-US" sz="2000" b="1">
                <a:effectLst>
                  <a:outerShdw blurRad="38100" dist="38100" dir="2700000" algn="tl">
                    <a:srgbClr val="C0C0C0"/>
                  </a:outerShdw>
                </a:effectLst>
                <a:latin typeface="ＭＳ Ｐゴシック" panose="020B0600070205080204" pitchFamily="50" charset="-128"/>
              </a:rPr>
              <a:t>ケア輸送サービス業務賠償責任保険の概要</a:t>
            </a:r>
            <a:endParaRPr lang="en-US" altLang="ja-JP" sz="2000" b="1">
              <a:effectLst>
                <a:outerShdw blurRad="38100" dist="38100" dir="2700000" algn="tl">
                  <a:srgbClr val="C0C0C0"/>
                </a:outerShdw>
              </a:effectLst>
              <a:latin typeface="ＭＳ Ｐゴシック" panose="020B0600070205080204" pitchFamily="50" charset="-128"/>
            </a:endParaRPr>
          </a:p>
        </p:txBody>
      </p:sp>
      <p:sp>
        <p:nvSpPr>
          <p:cNvPr id="15366" name="Rectangle 6"/>
          <p:cNvSpPr>
            <a:spLocks noChangeArrowheads="1"/>
          </p:cNvSpPr>
          <p:nvPr/>
        </p:nvSpPr>
        <p:spPr bwMode="auto">
          <a:xfrm>
            <a:off x="736600" y="1260475"/>
            <a:ext cx="2808288" cy="366713"/>
          </a:xfrm>
          <a:prstGeom prst="rect">
            <a:avLst/>
          </a:prstGeom>
          <a:gradFill rotWithShape="0">
            <a:gsLst>
              <a:gs pos="0">
                <a:srgbClr val="FF0000"/>
              </a:gs>
              <a:gs pos="100000">
                <a:srgbClr val="FF0000">
                  <a:gamma/>
                  <a:tint val="0"/>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kumimoji="1" sz="2600">
                <a:solidFill>
                  <a:schemeClr val="tx1"/>
                </a:solidFill>
                <a:latin typeface="Microsoft Sans Serif" panose="020B0604020202020204" pitchFamily="34" charset="0"/>
                <a:ea typeface="ＭＳ Ｐゴシック" panose="020B0600070205080204" pitchFamily="50" charset="-128"/>
              </a:defRPr>
            </a:lvl1pPr>
            <a:lvl2pPr marL="457200">
              <a:defRPr kumimoji="1" sz="2600">
                <a:solidFill>
                  <a:schemeClr val="tx1"/>
                </a:solidFill>
                <a:latin typeface="Microsoft Sans Serif" panose="020B0604020202020204" pitchFamily="34" charset="0"/>
                <a:ea typeface="ＭＳ Ｐゴシック" panose="020B0600070205080204" pitchFamily="50" charset="-128"/>
              </a:defRPr>
            </a:lvl2pPr>
            <a:lvl3pPr marL="914400">
              <a:defRPr kumimoji="1" sz="2600">
                <a:solidFill>
                  <a:schemeClr val="tx1"/>
                </a:solidFill>
                <a:latin typeface="Microsoft Sans Serif" panose="020B0604020202020204" pitchFamily="34" charset="0"/>
                <a:ea typeface="ＭＳ Ｐゴシック" panose="020B0600070205080204" pitchFamily="50" charset="-128"/>
              </a:defRPr>
            </a:lvl3pPr>
            <a:lvl4pPr marL="1371600">
              <a:defRPr kumimoji="1" sz="2600">
                <a:solidFill>
                  <a:schemeClr val="tx1"/>
                </a:solidFill>
                <a:latin typeface="Microsoft Sans Serif" panose="020B0604020202020204" pitchFamily="34" charset="0"/>
                <a:ea typeface="ＭＳ Ｐゴシック" panose="020B0600070205080204" pitchFamily="50" charset="-128"/>
              </a:defRPr>
            </a:lvl4pPr>
            <a:lvl5pPr marL="1828800">
              <a:defRPr kumimoji="1" sz="2600">
                <a:solidFill>
                  <a:schemeClr val="tx1"/>
                </a:solidFill>
                <a:latin typeface="Microsoft Sans Serif" panose="020B0604020202020204" pitchFamily="34" charset="0"/>
                <a:ea typeface="ＭＳ Ｐゴシック" panose="020B0600070205080204" pitchFamily="50" charset="-128"/>
              </a:defRPr>
            </a:lvl5pPr>
            <a:lvl6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6pPr>
            <a:lvl7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7pPr>
            <a:lvl8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8pPr>
            <a:lvl9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9pPr>
          </a:lstStyle>
          <a:p>
            <a:pPr eaLnBrk="1" hangingPunct="1">
              <a:spcBef>
                <a:spcPct val="50000"/>
              </a:spcBef>
              <a:defRPr/>
            </a:pPr>
            <a:r>
              <a:rPr lang="ja-JP" altLang="en-US" sz="1800">
                <a:solidFill>
                  <a:schemeClr val="bg1"/>
                </a:solidFill>
                <a:effectLst>
                  <a:outerShdw blurRad="38100" dist="38100" dir="2700000" algn="tl">
                    <a:srgbClr val="000000"/>
                  </a:outerShdw>
                </a:effectLst>
                <a:latin typeface="ＭＳ Ｐゴシック" panose="020B0600070205080204" pitchFamily="50" charset="-128"/>
              </a:rPr>
              <a:t>補償の内容</a:t>
            </a:r>
          </a:p>
        </p:txBody>
      </p:sp>
      <p:sp>
        <p:nvSpPr>
          <p:cNvPr id="11268" name="Rectangle 7"/>
          <p:cNvSpPr>
            <a:spLocks noChangeArrowheads="1"/>
          </p:cNvSpPr>
          <p:nvPr/>
        </p:nvSpPr>
        <p:spPr bwMode="auto">
          <a:xfrm>
            <a:off x="655638" y="1660525"/>
            <a:ext cx="9297987"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7313" indent="-87313">
              <a:defRPr kumimoji="1" sz="2600">
                <a:solidFill>
                  <a:schemeClr val="tx1"/>
                </a:solidFill>
                <a:latin typeface="Microsoft Sans Serif" panose="020B0604020202020204" pitchFamily="34" charset="0"/>
                <a:ea typeface="ＭＳ Ｐゴシック" panose="020B0600070205080204" pitchFamily="50" charset="-128"/>
              </a:defRPr>
            </a:lvl1pPr>
            <a:lvl2pPr marL="381000">
              <a:defRPr kumimoji="1" sz="2600">
                <a:solidFill>
                  <a:schemeClr val="tx1"/>
                </a:solidFill>
                <a:latin typeface="Microsoft Sans Serif" panose="020B0604020202020204" pitchFamily="34" charset="0"/>
                <a:ea typeface="ＭＳ Ｐゴシック" panose="020B0600070205080204" pitchFamily="50" charset="-128"/>
              </a:defRPr>
            </a:lvl2pPr>
            <a:lvl3pPr marL="571500">
              <a:defRPr kumimoji="1" sz="2600">
                <a:solidFill>
                  <a:schemeClr val="tx1"/>
                </a:solidFill>
                <a:latin typeface="Microsoft Sans Serif" panose="020B0604020202020204" pitchFamily="34" charset="0"/>
                <a:ea typeface="ＭＳ Ｐゴシック" panose="020B0600070205080204" pitchFamily="50" charset="-128"/>
              </a:defRPr>
            </a:lvl3pPr>
            <a:lvl4pPr marL="762000">
              <a:defRPr kumimoji="1" sz="2600">
                <a:solidFill>
                  <a:schemeClr val="tx1"/>
                </a:solidFill>
                <a:latin typeface="Microsoft Sans Serif" panose="020B0604020202020204" pitchFamily="34" charset="0"/>
                <a:ea typeface="ＭＳ Ｐゴシック" panose="020B0600070205080204" pitchFamily="50" charset="-128"/>
              </a:defRPr>
            </a:lvl4pPr>
            <a:lvl5pPr marL="1828800">
              <a:defRPr kumimoji="1" sz="2600">
                <a:solidFill>
                  <a:schemeClr val="tx1"/>
                </a:solidFill>
                <a:latin typeface="Microsoft Sans Serif" panose="020B0604020202020204" pitchFamily="34" charset="0"/>
                <a:ea typeface="ＭＳ Ｐゴシック" panose="020B0600070205080204" pitchFamily="50" charset="-128"/>
              </a:defRPr>
            </a:lvl5pPr>
            <a:lvl6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6pPr>
            <a:lvl7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7pPr>
            <a:lvl8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8pPr>
            <a:lvl9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9pPr>
          </a:lstStyle>
          <a:p>
            <a:pPr eaLnBrk="1" hangingPunct="1">
              <a:spcBef>
                <a:spcPct val="50000"/>
              </a:spcBef>
            </a:pPr>
            <a:r>
              <a:rPr lang="ja-JP" altLang="en-US" sz="1600" b="1" u="sng">
                <a:latin typeface="ＭＳ Ｐゴシック" panose="020B0600070205080204" pitchFamily="50" charset="-128"/>
              </a:rPr>
              <a:t>１．基本補償</a:t>
            </a:r>
            <a:r>
              <a:rPr lang="ja-JP" altLang="en-US" sz="1200">
                <a:latin typeface="ＭＳ Ｐゴシック" panose="020B0600070205080204" pitchFamily="50" charset="-128"/>
              </a:rPr>
              <a:t>（施設所有管理者特約条項＋ケア輸送サービスに関する追加条項）</a:t>
            </a:r>
          </a:p>
          <a:p>
            <a:pPr eaLnBrk="1" hangingPunct="1"/>
            <a:r>
              <a:rPr lang="ja-JP" altLang="en-US" sz="1400">
                <a:latin typeface="ＭＳ Ｐゴシック" panose="020B0600070205080204" pitchFamily="50" charset="-128"/>
              </a:rPr>
              <a:t>　　ケア輸送サービス業務の遂行に起因して、他人の身体に障害を与えたり、他人の財物を損壊させたことにより、被保険者が法律上の賠償責任を負担したことによって被る損害に対して保険金をお支払いします。</a:t>
            </a:r>
          </a:p>
        </p:txBody>
      </p:sp>
      <p:graphicFrame>
        <p:nvGraphicFramePr>
          <p:cNvPr id="15412" name="Group 52"/>
          <p:cNvGraphicFramePr>
            <a:graphicFrameLocks noGrp="1"/>
          </p:cNvGraphicFramePr>
          <p:nvPr/>
        </p:nvGraphicFramePr>
        <p:xfrm>
          <a:off x="879475" y="4621213"/>
          <a:ext cx="8929688" cy="1646237"/>
        </p:xfrm>
        <a:graphic>
          <a:graphicData uri="http://schemas.openxmlformats.org/drawingml/2006/table">
            <a:tbl>
              <a:tblPr/>
              <a:tblGrid>
                <a:gridCol w="1212850">
                  <a:extLst>
                    <a:ext uri="{9D8B030D-6E8A-4147-A177-3AD203B41FA5}">
                      <a16:colId xmlns:a16="http://schemas.microsoft.com/office/drawing/2014/main" val="1562628999"/>
                    </a:ext>
                  </a:extLst>
                </a:gridCol>
                <a:gridCol w="7716838">
                  <a:extLst>
                    <a:ext uri="{9D8B030D-6E8A-4147-A177-3AD203B41FA5}">
                      <a16:colId xmlns:a16="http://schemas.microsoft.com/office/drawing/2014/main" val="893533499"/>
                    </a:ext>
                  </a:extLst>
                </a:gridCol>
              </a:tblGrid>
              <a:tr h="713369">
                <a:tc>
                  <a:txBody>
                    <a:bodyPr/>
                    <a:lstStyle>
                      <a:lvl1pPr>
                        <a:spcBef>
                          <a:spcPct val="20000"/>
                        </a:spcBef>
                        <a:defRPr kumimoji="1" sz="2000">
                          <a:solidFill>
                            <a:schemeClr val="tx1"/>
                          </a:solidFill>
                          <a:latin typeface="ＭＳ Ｐゴシック" panose="020B0600070205080204" pitchFamily="50" charset="-128"/>
                          <a:ea typeface="ＭＳ Ｐゴシック" panose="020B0600070205080204" pitchFamily="50" charset="-128"/>
                        </a:defRPr>
                      </a:lvl1pPr>
                      <a:lvl2pPr marL="498475">
                        <a:spcBef>
                          <a:spcPct val="20000"/>
                        </a:spcBef>
                        <a:defRPr kumimoji="1" sz="1500">
                          <a:solidFill>
                            <a:schemeClr val="tx1"/>
                          </a:solidFill>
                          <a:latin typeface="ＭＳ Ｐゴシック" panose="020B0600070205080204" pitchFamily="50" charset="-128"/>
                          <a:ea typeface="ＭＳ Ｐゴシック" panose="020B0600070205080204" pitchFamily="50" charset="-128"/>
                        </a:defRPr>
                      </a:lvl2pPr>
                      <a:lvl3pPr>
                        <a:spcBef>
                          <a:spcPct val="20000"/>
                        </a:spcBef>
                        <a:defRPr kumimoji="1" sz="1500">
                          <a:solidFill>
                            <a:schemeClr val="tx1"/>
                          </a:solidFill>
                          <a:latin typeface="ＭＳ Ｐゴシック" panose="020B0600070205080204" pitchFamily="50" charset="-128"/>
                          <a:ea typeface="ＭＳ Ｐゴシック" panose="020B0600070205080204" pitchFamily="50" charset="-128"/>
                        </a:defRPr>
                      </a:lvl3pPr>
                      <a:lvl4pPr marL="1493838">
                        <a:spcBef>
                          <a:spcPct val="20000"/>
                        </a:spcBef>
                        <a:defRPr kumimoji="1" sz="1500">
                          <a:solidFill>
                            <a:schemeClr val="tx1"/>
                          </a:solidFill>
                          <a:latin typeface="ＭＳ Ｐゴシック" panose="020B0600070205080204" pitchFamily="50" charset="-128"/>
                          <a:ea typeface="ＭＳ Ｐゴシック" panose="020B0600070205080204" pitchFamily="50" charset="-128"/>
                        </a:defRPr>
                      </a:lvl4pPr>
                      <a:lvl5pPr>
                        <a:spcBef>
                          <a:spcPct val="20000"/>
                        </a:spcBef>
                        <a:defRPr kumimoji="1" sz="1500">
                          <a:solidFill>
                            <a:schemeClr val="tx1"/>
                          </a:solidFill>
                          <a:latin typeface="ＭＳ Ｐゴシック" panose="020B0600070205080204" pitchFamily="50" charset="-128"/>
                          <a:ea typeface="ＭＳ Ｐゴシック" panose="020B0600070205080204" pitchFamily="50" charset="-128"/>
                        </a:defRPr>
                      </a:lvl5pPr>
                      <a:lvl6pPr marL="2447925" fontAlgn="base">
                        <a:spcBef>
                          <a:spcPct val="2000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6pPr>
                      <a:lvl7pPr marL="2905125" fontAlgn="base">
                        <a:spcBef>
                          <a:spcPct val="2000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7pPr>
                      <a:lvl8pPr marL="3362325" fontAlgn="base">
                        <a:spcBef>
                          <a:spcPct val="2000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8pPr>
                      <a:lvl9pPr marL="3819525" fontAlgn="base">
                        <a:spcBef>
                          <a:spcPct val="2000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人格権侵害</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000">
                          <a:solidFill>
                            <a:schemeClr val="tx1"/>
                          </a:solidFill>
                          <a:latin typeface="ＭＳ Ｐゴシック" panose="020B0600070205080204" pitchFamily="50" charset="-128"/>
                          <a:ea typeface="ＭＳ Ｐゴシック" panose="020B0600070205080204" pitchFamily="50" charset="-128"/>
                        </a:defRPr>
                      </a:lvl1pPr>
                      <a:lvl2pPr marL="498475">
                        <a:spcBef>
                          <a:spcPct val="20000"/>
                        </a:spcBef>
                        <a:defRPr kumimoji="1" sz="1500">
                          <a:solidFill>
                            <a:schemeClr val="tx1"/>
                          </a:solidFill>
                          <a:latin typeface="ＭＳ Ｐゴシック" panose="020B0600070205080204" pitchFamily="50" charset="-128"/>
                          <a:ea typeface="ＭＳ Ｐゴシック" panose="020B0600070205080204" pitchFamily="50" charset="-128"/>
                        </a:defRPr>
                      </a:lvl2pPr>
                      <a:lvl3pPr>
                        <a:spcBef>
                          <a:spcPct val="20000"/>
                        </a:spcBef>
                        <a:defRPr kumimoji="1" sz="1500">
                          <a:solidFill>
                            <a:schemeClr val="tx1"/>
                          </a:solidFill>
                          <a:latin typeface="ＭＳ Ｐゴシック" panose="020B0600070205080204" pitchFamily="50" charset="-128"/>
                          <a:ea typeface="ＭＳ Ｐゴシック" panose="020B0600070205080204" pitchFamily="50" charset="-128"/>
                        </a:defRPr>
                      </a:lvl3pPr>
                      <a:lvl4pPr marL="1493838">
                        <a:spcBef>
                          <a:spcPct val="20000"/>
                        </a:spcBef>
                        <a:defRPr kumimoji="1" sz="1500">
                          <a:solidFill>
                            <a:schemeClr val="tx1"/>
                          </a:solidFill>
                          <a:latin typeface="ＭＳ Ｐゴシック" panose="020B0600070205080204" pitchFamily="50" charset="-128"/>
                          <a:ea typeface="ＭＳ Ｐゴシック" panose="020B0600070205080204" pitchFamily="50" charset="-128"/>
                        </a:defRPr>
                      </a:lvl4pPr>
                      <a:lvl5pPr>
                        <a:spcBef>
                          <a:spcPct val="20000"/>
                        </a:spcBef>
                        <a:defRPr kumimoji="1" sz="1500">
                          <a:solidFill>
                            <a:schemeClr val="tx1"/>
                          </a:solidFill>
                          <a:latin typeface="ＭＳ Ｐゴシック" panose="020B0600070205080204" pitchFamily="50" charset="-128"/>
                          <a:ea typeface="ＭＳ Ｐゴシック" panose="020B0600070205080204" pitchFamily="50" charset="-128"/>
                        </a:defRPr>
                      </a:lvl5pPr>
                      <a:lvl6pPr marL="2447925" fontAlgn="base">
                        <a:spcBef>
                          <a:spcPct val="2000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6pPr>
                      <a:lvl7pPr marL="2905125" fontAlgn="base">
                        <a:spcBef>
                          <a:spcPct val="2000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7pPr>
                      <a:lvl8pPr marL="3362325" fontAlgn="base">
                        <a:spcBef>
                          <a:spcPct val="2000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8pPr>
                      <a:lvl9pPr marL="3819525" fontAlgn="base">
                        <a:spcBef>
                          <a:spcPct val="2000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次の</a:t>
                      </a:r>
                      <a:r>
                        <a:rPr kumimoji="1" lang="en-US" altLang="ja-JP" sz="12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①</a:t>
                      </a:r>
                      <a:r>
                        <a:rPr kumimoji="1" lang="ja-JP" altLang="en-US" sz="12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または</a:t>
                      </a:r>
                      <a:r>
                        <a:rPr kumimoji="1" lang="en-US" altLang="ja-JP" sz="12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②</a:t>
                      </a:r>
                      <a:r>
                        <a:rPr kumimoji="1" lang="ja-JP" altLang="en-US" sz="12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のいずれかの行為に起因する障害で、身体の障害および宣伝障害以外のもの。</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①</a:t>
                      </a:r>
                      <a:r>
                        <a:rPr kumimoji="1" lang="ja-JP" altLang="en-US" sz="12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不当な身体の拘束による自由の侵害または名誉き損</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②</a:t>
                      </a:r>
                      <a:r>
                        <a:rPr kumimoji="1" lang="ja-JP" altLang="en-US" sz="12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口頭、文書、図画その他これらに類する表示行為による名誉き損またはプライバシーの侵害</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29331926"/>
                  </a:ext>
                </a:extLst>
              </a:tr>
              <a:tr h="932868">
                <a:tc>
                  <a:txBody>
                    <a:bodyPr/>
                    <a:lstStyle>
                      <a:lvl1pPr>
                        <a:spcBef>
                          <a:spcPct val="20000"/>
                        </a:spcBef>
                        <a:defRPr kumimoji="1" sz="2000">
                          <a:solidFill>
                            <a:schemeClr val="tx1"/>
                          </a:solidFill>
                          <a:latin typeface="ＭＳ Ｐゴシック" panose="020B0600070205080204" pitchFamily="50" charset="-128"/>
                          <a:ea typeface="ＭＳ Ｐゴシック" panose="020B0600070205080204" pitchFamily="50" charset="-128"/>
                        </a:defRPr>
                      </a:lvl1pPr>
                      <a:lvl2pPr marL="498475">
                        <a:spcBef>
                          <a:spcPct val="20000"/>
                        </a:spcBef>
                        <a:defRPr kumimoji="1" sz="1500">
                          <a:solidFill>
                            <a:schemeClr val="tx1"/>
                          </a:solidFill>
                          <a:latin typeface="ＭＳ Ｐゴシック" panose="020B0600070205080204" pitchFamily="50" charset="-128"/>
                          <a:ea typeface="ＭＳ Ｐゴシック" panose="020B0600070205080204" pitchFamily="50" charset="-128"/>
                        </a:defRPr>
                      </a:lvl2pPr>
                      <a:lvl3pPr>
                        <a:spcBef>
                          <a:spcPct val="20000"/>
                        </a:spcBef>
                        <a:defRPr kumimoji="1" sz="1500">
                          <a:solidFill>
                            <a:schemeClr val="tx1"/>
                          </a:solidFill>
                          <a:latin typeface="ＭＳ Ｐゴシック" panose="020B0600070205080204" pitchFamily="50" charset="-128"/>
                          <a:ea typeface="ＭＳ Ｐゴシック" panose="020B0600070205080204" pitchFamily="50" charset="-128"/>
                        </a:defRPr>
                      </a:lvl3pPr>
                      <a:lvl4pPr marL="1493838">
                        <a:spcBef>
                          <a:spcPct val="20000"/>
                        </a:spcBef>
                        <a:defRPr kumimoji="1" sz="1500">
                          <a:solidFill>
                            <a:schemeClr val="tx1"/>
                          </a:solidFill>
                          <a:latin typeface="ＭＳ Ｐゴシック" panose="020B0600070205080204" pitchFamily="50" charset="-128"/>
                          <a:ea typeface="ＭＳ Ｐゴシック" panose="020B0600070205080204" pitchFamily="50" charset="-128"/>
                        </a:defRPr>
                      </a:lvl4pPr>
                      <a:lvl5pPr>
                        <a:spcBef>
                          <a:spcPct val="20000"/>
                        </a:spcBef>
                        <a:defRPr kumimoji="1" sz="1500">
                          <a:solidFill>
                            <a:schemeClr val="tx1"/>
                          </a:solidFill>
                          <a:latin typeface="ＭＳ Ｐゴシック" panose="020B0600070205080204" pitchFamily="50" charset="-128"/>
                          <a:ea typeface="ＭＳ Ｐゴシック" panose="020B0600070205080204" pitchFamily="50" charset="-128"/>
                        </a:defRPr>
                      </a:lvl5pPr>
                      <a:lvl6pPr marL="2447925" fontAlgn="base">
                        <a:spcBef>
                          <a:spcPct val="2000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6pPr>
                      <a:lvl7pPr marL="2905125" fontAlgn="base">
                        <a:spcBef>
                          <a:spcPct val="2000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7pPr>
                      <a:lvl8pPr marL="3362325" fontAlgn="base">
                        <a:spcBef>
                          <a:spcPct val="2000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8pPr>
                      <a:lvl9pPr marL="3819525" fontAlgn="base">
                        <a:spcBef>
                          <a:spcPct val="2000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宣伝障害</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000">
                          <a:solidFill>
                            <a:schemeClr val="tx1"/>
                          </a:solidFill>
                          <a:latin typeface="ＭＳ Ｐゴシック" panose="020B0600070205080204" pitchFamily="50" charset="-128"/>
                          <a:ea typeface="ＭＳ Ｐゴシック" panose="020B0600070205080204" pitchFamily="50" charset="-128"/>
                        </a:defRPr>
                      </a:lvl1pPr>
                      <a:lvl2pPr marL="498475">
                        <a:spcBef>
                          <a:spcPct val="20000"/>
                        </a:spcBef>
                        <a:defRPr kumimoji="1" sz="1500">
                          <a:solidFill>
                            <a:schemeClr val="tx1"/>
                          </a:solidFill>
                          <a:latin typeface="ＭＳ Ｐゴシック" panose="020B0600070205080204" pitchFamily="50" charset="-128"/>
                          <a:ea typeface="ＭＳ Ｐゴシック" panose="020B0600070205080204" pitchFamily="50" charset="-128"/>
                        </a:defRPr>
                      </a:lvl2pPr>
                      <a:lvl3pPr>
                        <a:spcBef>
                          <a:spcPct val="20000"/>
                        </a:spcBef>
                        <a:defRPr kumimoji="1" sz="1500">
                          <a:solidFill>
                            <a:schemeClr val="tx1"/>
                          </a:solidFill>
                          <a:latin typeface="ＭＳ Ｐゴシック" panose="020B0600070205080204" pitchFamily="50" charset="-128"/>
                          <a:ea typeface="ＭＳ Ｐゴシック" panose="020B0600070205080204" pitchFamily="50" charset="-128"/>
                        </a:defRPr>
                      </a:lvl3pPr>
                      <a:lvl4pPr marL="1493838">
                        <a:spcBef>
                          <a:spcPct val="20000"/>
                        </a:spcBef>
                        <a:defRPr kumimoji="1" sz="1500">
                          <a:solidFill>
                            <a:schemeClr val="tx1"/>
                          </a:solidFill>
                          <a:latin typeface="ＭＳ Ｐゴシック" panose="020B0600070205080204" pitchFamily="50" charset="-128"/>
                          <a:ea typeface="ＭＳ Ｐゴシック" panose="020B0600070205080204" pitchFamily="50" charset="-128"/>
                        </a:defRPr>
                      </a:lvl4pPr>
                      <a:lvl5pPr>
                        <a:spcBef>
                          <a:spcPct val="20000"/>
                        </a:spcBef>
                        <a:defRPr kumimoji="1" sz="1500">
                          <a:solidFill>
                            <a:schemeClr val="tx1"/>
                          </a:solidFill>
                          <a:latin typeface="ＭＳ Ｐゴシック" panose="020B0600070205080204" pitchFamily="50" charset="-128"/>
                          <a:ea typeface="ＭＳ Ｐゴシック" panose="020B0600070205080204" pitchFamily="50" charset="-128"/>
                        </a:defRPr>
                      </a:lvl5pPr>
                      <a:lvl6pPr marL="2447925" fontAlgn="base">
                        <a:spcBef>
                          <a:spcPct val="2000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6pPr>
                      <a:lvl7pPr marL="2905125" fontAlgn="base">
                        <a:spcBef>
                          <a:spcPct val="2000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7pPr>
                      <a:lvl8pPr marL="3362325" fontAlgn="base">
                        <a:spcBef>
                          <a:spcPct val="2000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8pPr>
                      <a:lvl9pPr marL="3819525" fontAlgn="base">
                        <a:spcBef>
                          <a:spcPct val="2000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生産物または仕事の宣伝に関する次の</a:t>
                      </a:r>
                      <a:r>
                        <a:rPr kumimoji="1" lang="en-US" altLang="ja-JP" sz="12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①</a:t>
                      </a:r>
                      <a:r>
                        <a:rPr kumimoji="1" lang="ja-JP" altLang="en-US" sz="12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から</a:t>
                      </a:r>
                      <a:r>
                        <a:rPr kumimoji="1" lang="en-US" altLang="ja-JP" sz="12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③</a:t>
                      </a:r>
                      <a:r>
                        <a:rPr kumimoji="1" lang="ja-JP" altLang="en-US" sz="12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のいずれかの行為に起因する障害。</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①</a:t>
                      </a:r>
                      <a:r>
                        <a:rPr kumimoji="1" lang="ja-JP" altLang="en-US" sz="12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口頭、文書、図画その他これらに類する表示行為による名誉き損またはプライバシーの侵害</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②</a:t>
                      </a:r>
                      <a:r>
                        <a:rPr kumimoji="1" lang="ja-JP" altLang="en-US" sz="12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著作権（特許権、実用新案権、意匠権、商標権等の知的財産権を除く。）、標題または標語の侵害</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③</a:t>
                      </a:r>
                      <a:r>
                        <a:rPr kumimoji="1" lang="ja-JP" altLang="en-US" sz="12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宣伝上の着想または営業の手法の不正な流用</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41082298"/>
                  </a:ext>
                </a:extLst>
              </a:tr>
            </a:tbl>
          </a:graphicData>
        </a:graphic>
      </p:graphicFrame>
      <p:sp>
        <p:nvSpPr>
          <p:cNvPr id="15414" name="Rectangle 54"/>
          <p:cNvSpPr>
            <a:spLocks noChangeArrowheads="1"/>
          </p:cNvSpPr>
          <p:nvPr/>
        </p:nvSpPr>
        <p:spPr bwMode="auto">
          <a:xfrm>
            <a:off x="879475" y="4205288"/>
            <a:ext cx="1584325" cy="288925"/>
          </a:xfrm>
          <a:prstGeom prst="rect">
            <a:avLst/>
          </a:prstGeom>
          <a:gradFill rotWithShape="1">
            <a:gsLst>
              <a:gs pos="0">
                <a:srgbClr val="FF6699"/>
              </a:gs>
              <a:gs pos="100000">
                <a:srgbClr val="FF6699">
                  <a:gamma/>
                  <a:tint val="0"/>
                  <a:invGamma/>
                </a:srgbClr>
              </a:gs>
            </a:gsLst>
            <a:lin ang="2700000" scaled="1"/>
          </a:gradFill>
          <a:ln>
            <a:noFill/>
          </a:ln>
          <a:effectLst>
            <a:prstShdw prst="shdw17" dist="17961" dir="2700000">
              <a:srgbClr val="FF6699">
                <a:gamma/>
                <a:shade val="60000"/>
                <a:invGamma/>
              </a:srgbClr>
            </a:prstShdw>
          </a:effectLst>
          <a:extLst>
            <a:ext uri="{91240B29-F687-4F45-9708-019B960494DF}">
              <a14:hiddenLine xmlns:a14="http://schemas.microsoft.com/office/drawing/2010/main" w="57150">
                <a:solidFill>
                  <a:srgbClr val="C0C0C0"/>
                </a:solidFill>
                <a:miter lim="800000"/>
                <a:headEnd/>
                <a:tailEnd/>
              </a14:hiddenLine>
            </a:ext>
          </a:extLst>
        </p:spPr>
        <p:txBody>
          <a:bodyPr wrap="none" anchor="ctr"/>
          <a:lstStyle>
            <a:lvl1pPr>
              <a:defRPr kumimoji="1" sz="2600">
                <a:solidFill>
                  <a:schemeClr val="tx1"/>
                </a:solidFill>
                <a:latin typeface="Microsoft Sans Serif" panose="020B0604020202020204" pitchFamily="34" charset="0"/>
                <a:ea typeface="ＭＳ Ｐゴシック" panose="020B0600070205080204" pitchFamily="50" charset="-128"/>
              </a:defRPr>
            </a:lvl1pPr>
            <a:lvl2pPr marL="457200">
              <a:defRPr kumimoji="1" sz="2600">
                <a:solidFill>
                  <a:schemeClr val="tx1"/>
                </a:solidFill>
                <a:latin typeface="Microsoft Sans Serif" panose="020B0604020202020204" pitchFamily="34" charset="0"/>
                <a:ea typeface="ＭＳ Ｐゴシック" panose="020B0600070205080204" pitchFamily="50" charset="-128"/>
              </a:defRPr>
            </a:lvl2pPr>
            <a:lvl3pPr marL="914400">
              <a:defRPr kumimoji="1" sz="2600">
                <a:solidFill>
                  <a:schemeClr val="tx1"/>
                </a:solidFill>
                <a:latin typeface="Microsoft Sans Serif" panose="020B0604020202020204" pitchFamily="34" charset="0"/>
                <a:ea typeface="ＭＳ Ｐゴシック" panose="020B0600070205080204" pitchFamily="50" charset="-128"/>
              </a:defRPr>
            </a:lvl3pPr>
            <a:lvl4pPr marL="1371600">
              <a:defRPr kumimoji="1" sz="2600">
                <a:solidFill>
                  <a:schemeClr val="tx1"/>
                </a:solidFill>
                <a:latin typeface="Microsoft Sans Serif" panose="020B0604020202020204" pitchFamily="34" charset="0"/>
                <a:ea typeface="ＭＳ Ｐゴシック" panose="020B0600070205080204" pitchFamily="50" charset="-128"/>
              </a:defRPr>
            </a:lvl4pPr>
            <a:lvl5pPr marL="1828800">
              <a:defRPr kumimoji="1" sz="2600">
                <a:solidFill>
                  <a:schemeClr val="tx1"/>
                </a:solidFill>
                <a:latin typeface="Microsoft Sans Serif" panose="020B0604020202020204" pitchFamily="34" charset="0"/>
                <a:ea typeface="ＭＳ Ｐゴシック" panose="020B0600070205080204" pitchFamily="50" charset="-128"/>
              </a:defRPr>
            </a:lvl5pPr>
            <a:lvl6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6pPr>
            <a:lvl7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7pPr>
            <a:lvl8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8pPr>
            <a:lvl9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9pPr>
          </a:lstStyle>
          <a:p>
            <a:pPr algn="ctr" eaLnBrk="1" hangingPunct="1">
              <a:defRPr/>
            </a:pPr>
            <a:r>
              <a:rPr lang="ja-JP" altLang="en-US" sz="1200">
                <a:effectLst>
                  <a:outerShdw blurRad="38100" dist="38100" dir="2700000" algn="tl">
                    <a:srgbClr val="FFFFFF"/>
                  </a:outerShdw>
                </a:effectLst>
                <a:latin typeface="ＭＳ ゴシック" panose="020B0609070205080204" pitchFamily="49" charset="-128"/>
                <a:ea typeface="ＭＳ ゴシック" panose="020B0609070205080204" pitchFamily="49" charset="-128"/>
              </a:rPr>
              <a:t>保険金額</a:t>
            </a:r>
          </a:p>
        </p:txBody>
      </p:sp>
      <p:sp>
        <p:nvSpPr>
          <p:cNvPr id="11281" name="Text Box 55"/>
          <p:cNvSpPr txBox="1">
            <a:spLocks noChangeArrowheads="1"/>
          </p:cNvSpPr>
          <p:nvPr/>
        </p:nvSpPr>
        <p:spPr bwMode="auto">
          <a:xfrm>
            <a:off x="2463800" y="4205288"/>
            <a:ext cx="266382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0860A8"/>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ja-JP" altLang="en-US" sz="1400" b="1"/>
              <a:t>１名</a:t>
            </a:r>
            <a:r>
              <a:rPr lang="en-US" altLang="ja-JP" sz="1400" b="1"/>
              <a:t>100</a:t>
            </a:r>
            <a:r>
              <a:rPr lang="ja-JP" altLang="en-US" sz="1400" b="1"/>
              <a:t>万円　期間中</a:t>
            </a:r>
            <a:r>
              <a:rPr lang="en-US" altLang="ja-JP" sz="1400" b="1"/>
              <a:t>1,000</a:t>
            </a:r>
            <a:r>
              <a:rPr lang="ja-JP" altLang="en-US" sz="1400" b="1"/>
              <a:t>万円</a:t>
            </a:r>
          </a:p>
        </p:txBody>
      </p:sp>
      <p:sp>
        <p:nvSpPr>
          <p:cNvPr id="15419" name="Rectangle 59"/>
          <p:cNvSpPr>
            <a:spLocks noChangeArrowheads="1"/>
          </p:cNvSpPr>
          <p:nvPr/>
        </p:nvSpPr>
        <p:spPr bwMode="auto">
          <a:xfrm>
            <a:off x="6208713" y="4205288"/>
            <a:ext cx="1584325" cy="288925"/>
          </a:xfrm>
          <a:prstGeom prst="rect">
            <a:avLst/>
          </a:prstGeom>
          <a:gradFill rotWithShape="1">
            <a:gsLst>
              <a:gs pos="0">
                <a:srgbClr val="FF6699"/>
              </a:gs>
              <a:gs pos="100000">
                <a:srgbClr val="FF6699">
                  <a:gamma/>
                  <a:tint val="0"/>
                  <a:invGamma/>
                </a:srgbClr>
              </a:gs>
            </a:gsLst>
            <a:lin ang="2700000" scaled="1"/>
          </a:gradFill>
          <a:ln>
            <a:noFill/>
          </a:ln>
          <a:effectLst>
            <a:prstShdw prst="shdw17" dist="17961" dir="2700000">
              <a:srgbClr val="FF6699">
                <a:gamma/>
                <a:shade val="60000"/>
                <a:invGamma/>
              </a:srgbClr>
            </a:prstShdw>
          </a:effectLst>
          <a:extLst>
            <a:ext uri="{91240B29-F687-4F45-9708-019B960494DF}">
              <a14:hiddenLine xmlns:a14="http://schemas.microsoft.com/office/drawing/2010/main" w="57150">
                <a:solidFill>
                  <a:srgbClr val="C0C0C0"/>
                </a:solidFill>
                <a:miter lim="800000"/>
                <a:headEnd/>
                <a:tailEnd/>
              </a14:hiddenLine>
            </a:ext>
          </a:extLst>
        </p:spPr>
        <p:txBody>
          <a:bodyPr wrap="none" anchor="ctr"/>
          <a:lstStyle>
            <a:lvl1pPr>
              <a:defRPr kumimoji="1" sz="2600">
                <a:solidFill>
                  <a:schemeClr val="tx1"/>
                </a:solidFill>
                <a:latin typeface="Microsoft Sans Serif" panose="020B0604020202020204" pitchFamily="34" charset="0"/>
                <a:ea typeface="ＭＳ Ｐゴシック" panose="020B0600070205080204" pitchFamily="50" charset="-128"/>
              </a:defRPr>
            </a:lvl1pPr>
            <a:lvl2pPr marL="457200">
              <a:defRPr kumimoji="1" sz="2600">
                <a:solidFill>
                  <a:schemeClr val="tx1"/>
                </a:solidFill>
                <a:latin typeface="Microsoft Sans Serif" panose="020B0604020202020204" pitchFamily="34" charset="0"/>
                <a:ea typeface="ＭＳ Ｐゴシック" panose="020B0600070205080204" pitchFamily="50" charset="-128"/>
              </a:defRPr>
            </a:lvl2pPr>
            <a:lvl3pPr marL="914400">
              <a:defRPr kumimoji="1" sz="2600">
                <a:solidFill>
                  <a:schemeClr val="tx1"/>
                </a:solidFill>
                <a:latin typeface="Microsoft Sans Serif" panose="020B0604020202020204" pitchFamily="34" charset="0"/>
                <a:ea typeface="ＭＳ Ｐゴシック" panose="020B0600070205080204" pitchFamily="50" charset="-128"/>
              </a:defRPr>
            </a:lvl3pPr>
            <a:lvl4pPr marL="1371600">
              <a:defRPr kumimoji="1" sz="2600">
                <a:solidFill>
                  <a:schemeClr val="tx1"/>
                </a:solidFill>
                <a:latin typeface="Microsoft Sans Serif" panose="020B0604020202020204" pitchFamily="34" charset="0"/>
                <a:ea typeface="ＭＳ Ｐゴシック" panose="020B0600070205080204" pitchFamily="50" charset="-128"/>
              </a:defRPr>
            </a:lvl4pPr>
            <a:lvl5pPr marL="1828800">
              <a:defRPr kumimoji="1" sz="2600">
                <a:solidFill>
                  <a:schemeClr val="tx1"/>
                </a:solidFill>
                <a:latin typeface="Microsoft Sans Serif" panose="020B0604020202020204" pitchFamily="34" charset="0"/>
                <a:ea typeface="ＭＳ Ｐゴシック" panose="020B0600070205080204" pitchFamily="50" charset="-128"/>
              </a:defRPr>
            </a:lvl5pPr>
            <a:lvl6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6pPr>
            <a:lvl7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7pPr>
            <a:lvl8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8pPr>
            <a:lvl9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9pPr>
          </a:lstStyle>
          <a:p>
            <a:pPr algn="ctr" eaLnBrk="1" hangingPunct="1">
              <a:defRPr/>
            </a:pPr>
            <a:r>
              <a:rPr lang="ja-JP" altLang="en-US" sz="1200">
                <a:effectLst>
                  <a:outerShdw blurRad="38100" dist="38100" dir="2700000" algn="tl">
                    <a:srgbClr val="FFFFFF"/>
                  </a:outerShdw>
                </a:effectLst>
                <a:latin typeface="ＭＳ ゴシック" panose="020B0609070205080204" pitchFamily="49" charset="-128"/>
                <a:ea typeface="ＭＳ ゴシック" panose="020B0609070205080204" pitchFamily="49" charset="-128"/>
              </a:rPr>
              <a:t>免責金額</a:t>
            </a:r>
          </a:p>
        </p:txBody>
      </p:sp>
      <p:sp>
        <p:nvSpPr>
          <p:cNvPr id="11283" name="Text Box 61"/>
          <p:cNvSpPr txBox="1">
            <a:spLocks noChangeArrowheads="1"/>
          </p:cNvSpPr>
          <p:nvPr/>
        </p:nvSpPr>
        <p:spPr bwMode="auto">
          <a:xfrm>
            <a:off x="7793038" y="4189413"/>
            <a:ext cx="143986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0860A8"/>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ja-JP" altLang="en-US" sz="1400" b="1"/>
              <a:t>なし</a:t>
            </a:r>
          </a:p>
        </p:txBody>
      </p:sp>
      <p:sp>
        <p:nvSpPr>
          <p:cNvPr id="15422" name="Rectangle 62"/>
          <p:cNvSpPr>
            <a:spLocks noChangeArrowheads="1"/>
          </p:cNvSpPr>
          <p:nvPr/>
        </p:nvSpPr>
        <p:spPr bwMode="auto">
          <a:xfrm>
            <a:off x="736600" y="2989263"/>
            <a:ext cx="2735263" cy="366712"/>
          </a:xfrm>
          <a:prstGeom prst="rect">
            <a:avLst/>
          </a:prstGeom>
          <a:gradFill rotWithShape="0">
            <a:gsLst>
              <a:gs pos="0">
                <a:srgbClr val="FF0000"/>
              </a:gs>
              <a:gs pos="100000">
                <a:srgbClr val="FF0000">
                  <a:gamma/>
                  <a:tint val="0"/>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kumimoji="1" sz="2600">
                <a:solidFill>
                  <a:schemeClr val="tx1"/>
                </a:solidFill>
                <a:latin typeface="Microsoft Sans Serif" panose="020B0604020202020204" pitchFamily="34" charset="0"/>
                <a:ea typeface="ＭＳ Ｐゴシック" panose="020B0600070205080204" pitchFamily="50" charset="-128"/>
              </a:defRPr>
            </a:lvl1pPr>
            <a:lvl2pPr marL="457200">
              <a:defRPr kumimoji="1" sz="2600">
                <a:solidFill>
                  <a:schemeClr val="tx1"/>
                </a:solidFill>
                <a:latin typeface="Microsoft Sans Serif" panose="020B0604020202020204" pitchFamily="34" charset="0"/>
                <a:ea typeface="ＭＳ Ｐゴシック" panose="020B0600070205080204" pitchFamily="50" charset="-128"/>
              </a:defRPr>
            </a:lvl2pPr>
            <a:lvl3pPr marL="914400">
              <a:defRPr kumimoji="1" sz="2600">
                <a:solidFill>
                  <a:schemeClr val="tx1"/>
                </a:solidFill>
                <a:latin typeface="Microsoft Sans Serif" panose="020B0604020202020204" pitchFamily="34" charset="0"/>
                <a:ea typeface="ＭＳ Ｐゴシック" panose="020B0600070205080204" pitchFamily="50" charset="-128"/>
              </a:defRPr>
            </a:lvl3pPr>
            <a:lvl4pPr marL="1371600">
              <a:defRPr kumimoji="1" sz="2600">
                <a:solidFill>
                  <a:schemeClr val="tx1"/>
                </a:solidFill>
                <a:latin typeface="Microsoft Sans Serif" panose="020B0604020202020204" pitchFamily="34" charset="0"/>
                <a:ea typeface="ＭＳ Ｐゴシック" panose="020B0600070205080204" pitchFamily="50" charset="-128"/>
              </a:defRPr>
            </a:lvl4pPr>
            <a:lvl5pPr marL="1828800">
              <a:defRPr kumimoji="1" sz="2600">
                <a:solidFill>
                  <a:schemeClr val="tx1"/>
                </a:solidFill>
                <a:latin typeface="Microsoft Sans Serif" panose="020B0604020202020204" pitchFamily="34" charset="0"/>
                <a:ea typeface="ＭＳ Ｐゴシック" panose="020B0600070205080204" pitchFamily="50" charset="-128"/>
              </a:defRPr>
            </a:lvl5pPr>
            <a:lvl6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6pPr>
            <a:lvl7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7pPr>
            <a:lvl8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8pPr>
            <a:lvl9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9pPr>
          </a:lstStyle>
          <a:p>
            <a:pPr eaLnBrk="1" hangingPunct="1">
              <a:spcBef>
                <a:spcPct val="50000"/>
              </a:spcBef>
              <a:defRPr/>
            </a:pPr>
            <a:r>
              <a:rPr lang="ja-JP" altLang="en-US" sz="1800">
                <a:solidFill>
                  <a:schemeClr val="bg1"/>
                </a:solidFill>
                <a:effectLst>
                  <a:outerShdw blurRad="38100" dist="38100" dir="2700000" algn="tl">
                    <a:srgbClr val="000000"/>
                  </a:outerShdw>
                </a:effectLst>
                <a:latin typeface="ＭＳ Ｐゴシック" panose="020B0600070205080204" pitchFamily="50" charset="-128"/>
              </a:rPr>
              <a:t>オプション補償</a:t>
            </a:r>
            <a:endParaRPr lang="en-US" altLang="ja-JP" sz="1800">
              <a:solidFill>
                <a:schemeClr val="bg1"/>
              </a:solidFill>
              <a:effectLst>
                <a:outerShdw blurRad="38100" dist="38100" dir="2700000" algn="tl">
                  <a:srgbClr val="000000"/>
                </a:outerShdw>
              </a:effectLst>
              <a:latin typeface="ＭＳ Ｐゴシック" panose="020B0600070205080204" pitchFamily="50" charset="-128"/>
            </a:endParaRPr>
          </a:p>
        </p:txBody>
      </p:sp>
      <p:sp>
        <p:nvSpPr>
          <p:cNvPr id="11285" name="Rectangle 63"/>
          <p:cNvSpPr>
            <a:spLocks noChangeArrowheads="1"/>
          </p:cNvSpPr>
          <p:nvPr/>
        </p:nvSpPr>
        <p:spPr bwMode="auto">
          <a:xfrm>
            <a:off x="663575" y="3355975"/>
            <a:ext cx="9297988"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7313" indent="-87313">
              <a:defRPr kumimoji="1" sz="2600">
                <a:solidFill>
                  <a:schemeClr val="tx1"/>
                </a:solidFill>
                <a:latin typeface="Microsoft Sans Serif" panose="020B0604020202020204" pitchFamily="34" charset="0"/>
                <a:ea typeface="ＭＳ Ｐゴシック" panose="020B0600070205080204" pitchFamily="50" charset="-128"/>
              </a:defRPr>
            </a:lvl1pPr>
            <a:lvl2pPr marL="381000">
              <a:defRPr kumimoji="1" sz="2600">
                <a:solidFill>
                  <a:schemeClr val="tx1"/>
                </a:solidFill>
                <a:latin typeface="Microsoft Sans Serif" panose="020B0604020202020204" pitchFamily="34" charset="0"/>
                <a:ea typeface="ＭＳ Ｐゴシック" panose="020B0600070205080204" pitchFamily="50" charset="-128"/>
              </a:defRPr>
            </a:lvl2pPr>
            <a:lvl3pPr marL="571500">
              <a:defRPr kumimoji="1" sz="2600">
                <a:solidFill>
                  <a:schemeClr val="tx1"/>
                </a:solidFill>
                <a:latin typeface="Microsoft Sans Serif" panose="020B0604020202020204" pitchFamily="34" charset="0"/>
                <a:ea typeface="ＭＳ Ｐゴシック" panose="020B0600070205080204" pitchFamily="50" charset="-128"/>
              </a:defRPr>
            </a:lvl3pPr>
            <a:lvl4pPr marL="762000">
              <a:defRPr kumimoji="1" sz="2600">
                <a:solidFill>
                  <a:schemeClr val="tx1"/>
                </a:solidFill>
                <a:latin typeface="Microsoft Sans Serif" panose="020B0604020202020204" pitchFamily="34" charset="0"/>
                <a:ea typeface="ＭＳ Ｐゴシック" panose="020B0600070205080204" pitchFamily="50" charset="-128"/>
              </a:defRPr>
            </a:lvl4pPr>
            <a:lvl5pPr marL="1828800">
              <a:defRPr kumimoji="1" sz="2600">
                <a:solidFill>
                  <a:schemeClr val="tx1"/>
                </a:solidFill>
                <a:latin typeface="Microsoft Sans Serif" panose="020B0604020202020204" pitchFamily="34" charset="0"/>
                <a:ea typeface="ＭＳ Ｐゴシック" panose="020B0600070205080204" pitchFamily="50" charset="-128"/>
              </a:defRPr>
            </a:lvl5pPr>
            <a:lvl6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6pPr>
            <a:lvl7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7pPr>
            <a:lvl8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8pPr>
            <a:lvl9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9pPr>
          </a:lstStyle>
          <a:p>
            <a:pPr eaLnBrk="1" hangingPunct="1">
              <a:spcBef>
                <a:spcPct val="50000"/>
              </a:spcBef>
            </a:pPr>
            <a:r>
              <a:rPr lang="ja-JP" altLang="en-US" sz="1600" b="1" u="sng">
                <a:latin typeface="ＭＳ Ｐゴシック" panose="020B0600070205080204" pitchFamily="50" charset="-128"/>
              </a:rPr>
              <a:t>１．人格権侵害担保</a:t>
            </a:r>
            <a:r>
              <a:rPr lang="ja-JP" altLang="en-US" sz="1400">
                <a:latin typeface="ＭＳ Ｐゴシック" panose="020B0600070205080204" pitchFamily="50" charset="-128"/>
              </a:rPr>
              <a:t> </a:t>
            </a:r>
            <a:r>
              <a:rPr lang="ja-JP" altLang="en-US" sz="1200">
                <a:latin typeface="ＭＳ Ｐゴシック" panose="020B0600070205080204" pitchFamily="50" charset="-128"/>
              </a:rPr>
              <a:t>（人格権侵害担保追加条項（ケア輸送サービス用）</a:t>
            </a:r>
            <a:endParaRPr lang="en-US" altLang="ja-JP" sz="1200">
              <a:latin typeface="ＭＳ Ｐゴシック" panose="020B0600070205080204" pitchFamily="50" charset="-128"/>
            </a:endParaRPr>
          </a:p>
          <a:p>
            <a:pPr eaLnBrk="1" hangingPunct="1"/>
            <a:r>
              <a:rPr lang="ja-JP" altLang="en-US" sz="1400">
                <a:latin typeface="ＭＳ Ｐゴシック" panose="020B0600070205080204" pitchFamily="50" charset="-128"/>
              </a:rPr>
              <a:t>　　ケア輸送サービス業務の遂行中において、以下に掲げる行為に起因する人格権侵害または宣伝傷害について、被保険者が法律上の賠償責任を負担することによって被る損害に対して保険金をお支払いします。</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1" name="Rectangle 7"/>
          <p:cNvSpPr>
            <a:spLocks noChangeArrowheads="1"/>
          </p:cNvSpPr>
          <p:nvPr/>
        </p:nvSpPr>
        <p:spPr bwMode="auto">
          <a:xfrm>
            <a:off x="736600" y="1260475"/>
            <a:ext cx="2735263" cy="366713"/>
          </a:xfrm>
          <a:prstGeom prst="rect">
            <a:avLst/>
          </a:prstGeom>
          <a:gradFill rotWithShape="0">
            <a:gsLst>
              <a:gs pos="0">
                <a:srgbClr val="FF0000"/>
              </a:gs>
              <a:gs pos="100000">
                <a:srgbClr val="FF0000">
                  <a:gamma/>
                  <a:tint val="0"/>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kumimoji="1" sz="2600">
                <a:solidFill>
                  <a:schemeClr val="tx1"/>
                </a:solidFill>
                <a:latin typeface="Microsoft Sans Serif" panose="020B0604020202020204" pitchFamily="34" charset="0"/>
                <a:ea typeface="ＭＳ Ｐゴシック" panose="020B0600070205080204" pitchFamily="50" charset="-128"/>
              </a:defRPr>
            </a:lvl1pPr>
            <a:lvl2pPr marL="457200">
              <a:defRPr kumimoji="1" sz="2600">
                <a:solidFill>
                  <a:schemeClr val="tx1"/>
                </a:solidFill>
                <a:latin typeface="Microsoft Sans Serif" panose="020B0604020202020204" pitchFamily="34" charset="0"/>
                <a:ea typeface="ＭＳ Ｐゴシック" panose="020B0600070205080204" pitchFamily="50" charset="-128"/>
              </a:defRPr>
            </a:lvl2pPr>
            <a:lvl3pPr marL="914400">
              <a:defRPr kumimoji="1" sz="2600">
                <a:solidFill>
                  <a:schemeClr val="tx1"/>
                </a:solidFill>
                <a:latin typeface="Microsoft Sans Serif" panose="020B0604020202020204" pitchFamily="34" charset="0"/>
                <a:ea typeface="ＭＳ Ｐゴシック" panose="020B0600070205080204" pitchFamily="50" charset="-128"/>
              </a:defRPr>
            </a:lvl3pPr>
            <a:lvl4pPr marL="1371600">
              <a:defRPr kumimoji="1" sz="2600">
                <a:solidFill>
                  <a:schemeClr val="tx1"/>
                </a:solidFill>
                <a:latin typeface="Microsoft Sans Serif" panose="020B0604020202020204" pitchFamily="34" charset="0"/>
                <a:ea typeface="ＭＳ Ｐゴシック" panose="020B0600070205080204" pitchFamily="50" charset="-128"/>
              </a:defRPr>
            </a:lvl4pPr>
            <a:lvl5pPr marL="1828800">
              <a:defRPr kumimoji="1" sz="2600">
                <a:solidFill>
                  <a:schemeClr val="tx1"/>
                </a:solidFill>
                <a:latin typeface="Microsoft Sans Serif" panose="020B0604020202020204" pitchFamily="34" charset="0"/>
                <a:ea typeface="ＭＳ Ｐゴシック" panose="020B0600070205080204" pitchFamily="50" charset="-128"/>
              </a:defRPr>
            </a:lvl5pPr>
            <a:lvl6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6pPr>
            <a:lvl7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7pPr>
            <a:lvl8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8pPr>
            <a:lvl9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9pPr>
          </a:lstStyle>
          <a:p>
            <a:pPr eaLnBrk="1" hangingPunct="1">
              <a:spcBef>
                <a:spcPct val="50000"/>
              </a:spcBef>
              <a:defRPr/>
            </a:pPr>
            <a:r>
              <a:rPr lang="ja-JP" altLang="en-US" sz="1800">
                <a:solidFill>
                  <a:schemeClr val="bg1"/>
                </a:solidFill>
                <a:effectLst>
                  <a:outerShdw blurRad="38100" dist="38100" dir="2700000" algn="tl">
                    <a:srgbClr val="000000"/>
                  </a:outerShdw>
                </a:effectLst>
                <a:latin typeface="ＭＳ Ｐゴシック" panose="020B0600070205080204" pitchFamily="50" charset="-128"/>
              </a:rPr>
              <a:t>オプション補償</a:t>
            </a:r>
            <a:endParaRPr lang="en-US" altLang="ja-JP" sz="1800">
              <a:solidFill>
                <a:schemeClr val="bg1"/>
              </a:solidFill>
              <a:effectLst>
                <a:outerShdw blurRad="38100" dist="38100" dir="2700000" algn="tl">
                  <a:srgbClr val="000000"/>
                </a:outerShdw>
              </a:effectLst>
              <a:latin typeface="ＭＳ Ｐゴシック" panose="020B0600070205080204" pitchFamily="50" charset="-128"/>
            </a:endParaRPr>
          </a:p>
        </p:txBody>
      </p:sp>
      <p:sp>
        <p:nvSpPr>
          <p:cNvPr id="16392" name="Text Box 8"/>
          <p:cNvSpPr txBox="1">
            <a:spLocks noChangeArrowheads="1"/>
          </p:cNvSpPr>
          <p:nvPr/>
        </p:nvSpPr>
        <p:spPr bwMode="auto">
          <a:xfrm>
            <a:off x="663575" y="757238"/>
            <a:ext cx="6248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2600">
                <a:solidFill>
                  <a:schemeClr val="tx1"/>
                </a:solidFill>
                <a:latin typeface="Microsoft Sans Serif" panose="020B0604020202020204" pitchFamily="34" charset="0"/>
                <a:ea typeface="ＭＳ Ｐゴシック" panose="020B0600070205080204" pitchFamily="50" charset="-128"/>
              </a:defRPr>
            </a:lvl1pPr>
            <a:lvl2pPr marL="457200">
              <a:defRPr kumimoji="1" sz="2600">
                <a:solidFill>
                  <a:schemeClr val="tx1"/>
                </a:solidFill>
                <a:latin typeface="Microsoft Sans Serif" panose="020B0604020202020204" pitchFamily="34" charset="0"/>
                <a:ea typeface="ＭＳ Ｐゴシック" panose="020B0600070205080204" pitchFamily="50" charset="-128"/>
              </a:defRPr>
            </a:lvl2pPr>
            <a:lvl3pPr marL="914400">
              <a:defRPr kumimoji="1" sz="2600">
                <a:solidFill>
                  <a:schemeClr val="tx1"/>
                </a:solidFill>
                <a:latin typeface="Microsoft Sans Serif" panose="020B0604020202020204" pitchFamily="34" charset="0"/>
                <a:ea typeface="ＭＳ Ｐゴシック" panose="020B0600070205080204" pitchFamily="50" charset="-128"/>
              </a:defRPr>
            </a:lvl3pPr>
            <a:lvl4pPr marL="1371600">
              <a:defRPr kumimoji="1" sz="2600">
                <a:solidFill>
                  <a:schemeClr val="tx1"/>
                </a:solidFill>
                <a:latin typeface="Microsoft Sans Serif" panose="020B0604020202020204" pitchFamily="34" charset="0"/>
                <a:ea typeface="ＭＳ Ｐゴシック" panose="020B0600070205080204" pitchFamily="50" charset="-128"/>
              </a:defRPr>
            </a:lvl4pPr>
            <a:lvl5pPr marL="1828800">
              <a:defRPr kumimoji="1" sz="2600">
                <a:solidFill>
                  <a:schemeClr val="tx1"/>
                </a:solidFill>
                <a:latin typeface="Microsoft Sans Serif" panose="020B0604020202020204" pitchFamily="34" charset="0"/>
                <a:ea typeface="ＭＳ Ｐゴシック" panose="020B0600070205080204" pitchFamily="50" charset="-128"/>
              </a:defRPr>
            </a:lvl5pPr>
            <a:lvl6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6pPr>
            <a:lvl7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7pPr>
            <a:lvl8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8pPr>
            <a:lvl9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9pPr>
          </a:lstStyle>
          <a:p>
            <a:pPr eaLnBrk="1" hangingPunct="1">
              <a:spcBef>
                <a:spcPct val="50000"/>
              </a:spcBef>
              <a:defRPr/>
            </a:pPr>
            <a:r>
              <a:rPr lang="ja-JP" altLang="en-US" sz="2000" b="1">
                <a:effectLst>
                  <a:outerShdw blurRad="38100" dist="38100" dir="2700000" algn="tl">
                    <a:srgbClr val="C0C0C0"/>
                  </a:outerShdw>
                </a:effectLst>
                <a:latin typeface="ＭＳ Ｐゴシック" panose="020B0600070205080204" pitchFamily="50" charset="-128"/>
              </a:rPr>
              <a:t>ケア輸送サービス業務賠償責任保険の概要</a:t>
            </a:r>
            <a:endParaRPr lang="en-US" altLang="ja-JP" sz="2000" b="1">
              <a:effectLst>
                <a:outerShdw blurRad="38100" dist="38100" dir="2700000" algn="tl">
                  <a:srgbClr val="C0C0C0"/>
                </a:outerShdw>
              </a:effectLst>
              <a:latin typeface="ＭＳ Ｐゴシック" panose="020B0600070205080204" pitchFamily="50" charset="-128"/>
            </a:endParaRPr>
          </a:p>
        </p:txBody>
      </p:sp>
      <p:sp>
        <p:nvSpPr>
          <p:cNvPr id="12292" name="Text Box 9"/>
          <p:cNvSpPr txBox="1">
            <a:spLocks noChangeArrowheads="1"/>
          </p:cNvSpPr>
          <p:nvPr/>
        </p:nvSpPr>
        <p:spPr bwMode="auto">
          <a:xfrm>
            <a:off x="663575" y="3205163"/>
            <a:ext cx="9361488" cy="2251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5750" indent="-285750">
              <a:defRPr kumimoji="1" sz="2600">
                <a:solidFill>
                  <a:schemeClr val="tx1"/>
                </a:solidFill>
                <a:latin typeface="Microsoft Sans Serif" panose="020B0604020202020204" pitchFamily="34" charset="0"/>
                <a:ea typeface="ＭＳ Ｐゴシック" panose="020B0600070205080204" pitchFamily="50" charset="-128"/>
              </a:defRPr>
            </a:lvl1pPr>
            <a:lvl2pPr marL="476250">
              <a:defRPr kumimoji="1" sz="2600">
                <a:solidFill>
                  <a:schemeClr val="tx1"/>
                </a:solidFill>
                <a:latin typeface="Microsoft Sans Serif" panose="020B0604020202020204" pitchFamily="34" charset="0"/>
                <a:ea typeface="ＭＳ Ｐゴシック" panose="020B0600070205080204" pitchFamily="50" charset="-128"/>
              </a:defRPr>
            </a:lvl2pPr>
            <a:lvl3pPr marL="914400">
              <a:defRPr kumimoji="1" sz="2600">
                <a:solidFill>
                  <a:schemeClr val="tx1"/>
                </a:solidFill>
                <a:latin typeface="Microsoft Sans Serif" panose="020B0604020202020204" pitchFamily="34" charset="0"/>
                <a:ea typeface="ＭＳ Ｐゴシック" panose="020B0600070205080204" pitchFamily="50" charset="-128"/>
              </a:defRPr>
            </a:lvl3pPr>
            <a:lvl4pPr marL="1371600">
              <a:defRPr kumimoji="1" sz="2600">
                <a:solidFill>
                  <a:schemeClr val="tx1"/>
                </a:solidFill>
                <a:latin typeface="Microsoft Sans Serif" panose="020B0604020202020204" pitchFamily="34" charset="0"/>
                <a:ea typeface="ＭＳ Ｐゴシック" panose="020B0600070205080204" pitchFamily="50" charset="-128"/>
              </a:defRPr>
            </a:lvl4pPr>
            <a:lvl5pPr marL="1828800">
              <a:defRPr kumimoji="1" sz="2600">
                <a:solidFill>
                  <a:schemeClr val="tx1"/>
                </a:solidFill>
                <a:latin typeface="Microsoft Sans Serif" panose="020B0604020202020204" pitchFamily="34" charset="0"/>
                <a:ea typeface="ＭＳ Ｐゴシック" panose="020B0600070205080204" pitchFamily="50" charset="-128"/>
              </a:defRPr>
            </a:lvl5pPr>
            <a:lvl6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6pPr>
            <a:lvl7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7pPr>
            <a:lvl8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8pPr>
            <a:lvl9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9pPr>
          </a:lstStyle>
          <a:p>
            <a:pPr eaLnBrk="1" hangingPunct="1">
              <a:spcBef>
                <a:spcPct val="50000"/>
              </a:spcBef>
            </a:pPr>
            <a:r>
              <a:rPr lang="ja-JP" altLang="en-US" sz="1600" b="1" u="sng">
                <a:latin typeface="ＭＳ Ｐゴシック" panose="020B0600070205080204" pitchFamily="50" charset="-128"/>
              </a:rPr>
              <a:t>３．事故対応特別費用担保追加条項</a:t>
            </a:r>
            <a:endParaRPr lang="ja-JP" altLang="en-US" sz="1600" b="1">
              <a:latin typeface="ＭＳ Ｐゴシック" panose="020B0600070205080204" pitchFamily="50" charset="-128"/>
            </a:endParaRPr>
          </a:p>
          <a:p>
            <a:pPr eaLnBrk="1" hangingPunct="1"/>
            <a:r>
              <a:rPr lang="ja-JP" altLang="en-US" sz="1400">
                <a:latin typeface="ＭＳ Ｐゴシック" panose="020B0600070205080204" pitchFamily="50" charset="-128"/>
              </a:rPr>
              <a:t>次の費用に対して保険金をお支払いします。</a:t>
            </a:r>
          </a:p>
          <a:p>
            <a:pPr eaLnBrk="1" hangingPunct="1"/>
            <a:r>
              <a:rPr lang="en-US" altLang="ja-JP" sz="1400">
                <a:latin typeface="ＭＳ Ｐゴシック" panose="020B0600070205080204" pitchFamily="50" charset="-128"/>
              </a:rPr>
              <a:t>(1)</a:t>
            </a:r>
            <a:r>
              <a:rPr lang="ja-JP" altLang="en-US" sz="1400">
                <a:latin typeface="ＭＳ Ｐゴシック" panose="020B0600070205080204" pitchFamily="50" charset="-128"/>
              </a:rPr>
              <a:t>損害賠償請求訴訟に対処するために必要な以下の費用を補償します。</a:t>
            </a:r>
          </a:p>
          <a:p>
            <a:pPr eaLnBrk="1" hangingPunct="1"/>
            <a:r>
              <a:rPr lang="ja-JP" altLang="en-US" sz="1400">
                <a:latin typeface="ＭＳ Ｐゴシック" panose="020B0600070205080204" pitchFamily="50" charset="-128"/>
              </a:rPr>
              <a:t>　　</a:t>
            </a:r>
            <a:r>
              <a:rPr lang="en-US" altLang="ja-JP" sz="1400">
                <a:latin typeface="ＭＳ Ｐゴシック" panose="020B0600070205080204" pitchFamily="50" charset="-128"/>
              </a:rPr>
              <a:t>①</a:t>
            </a:r>
            <a:r>
              <a:rPr lang="ja-JP" altLang="en-US" sz="1400">
                <a:latin typeface="ＭＳ Ｐゴシック" panose="020B0600070205080204" pitchFamily="50" charset="-128"/>
              </a:rPr>
              <a:t>相手方または裁判所に提供する文書の作成に要する費用</a:t>
            </a:r>
          </a:p>
          <a:p>
            <a:pPr eaLnBrk="1" hangingPunct="1"/>
            <a:r>
              <a:rPr lang="ja-JP" altLang="en-US" sz="1400">
                <a:latin typeface="ＭＳ Ｐゴシック" panose="020B0600070205080204" pitchFamily="50" charset="-128"/>
              </a:rPr>
              <a:t>　　</a:t>
            </a:r>
            <a:r>
              <a:rPr lang="en-US" altLang="ja-JP" sz="1400">
                <a:latin typeface="ＭＳ Ｐゴシック" panose="020B0600070205080204" pitchFamily="50" charset="-128"/>
              </a:rPr>
              <a:t>②</a:t>
            </a:r>
            <a:r>
              <a:rPr lang="ja-JP" altLang="en-US" sz="1400">
                <a:latin typeface="ＭＳ Ｐゴシック" panose="020B0600070205080204" pitchFamily="50" charset="-128"/>
              </a:rPr>
              <a:t>超過勤務手当などの人件費、交通費・宿泊費</a:t>
            </a:r>
          </a:p>
          <a:p>
            <a:pPr eaLnBrk="1" hangingPunct="1"/>
            <a:r>
              <a:rPr lang="ja-JP" altLang="en-US" sz="1400">
                <a:latin typeface="ＭＳ Ｐゴシック" panose="020B0600070205080204" pitchFamily="50" charset="-128"/>
              </a:rPr>
              <a:t>　　</a:t>
            </a:r>
            <a:r>
              <a:rPr lang="en-US" altLang="ja-JP" sz="1400">
                <a:latin typeface="ＭＳ Ｐゴシック" panose="020B0600070205080204" pitchFamily="50" charset="-128"/>
              </a:rPr>
              <a:t>③</a:t>
            </a:r>
            <a:r>
              <a:rPr lang="ja-JP" altLang="en-US" sz="1400">
                <a:latin typeface="ＭＳ Ｐゴシック" panose="020B0600070205080204" pitchFamily="50" charset="-128"/>
              </a:rPr>
              <a:t>事故再現実験・原因調査費用　　　　　　　　　　　　　　 等</a:t>
            </a:r>
          </a:p>
          <a:p>
            <a:pPr eaLnBrk="1" hangingPunct="1"/>
            <a:r>
              <a:rPr lang="ja-JP" altLang="en-US" sz="1400">
                <a:latin typeface="ＭＳ Ｐゴシック" panose="020B0600070205080204" pitchFamily="50" charset="-128"/>
              </a:rPr>
              <a:t>（</a:t>
            </a:r>
            <a:r>
              <a:rPr lang="en-US" altLang="ja-JP" sz="1400">
                <a:latin typeface="ＭＳ Ｐゴシック" panose="020B0600070205080204" pitchFamily="50" charset="-128"/>
              </a:rPr>
              <a:t>2</a:t>
            </a:r>
            <a:r>
              <a:rPr lang="ja-JP" altLang="en-US" sz="1400">
                <a:latin typeface="ＭＳ Ｐゴシック" panose="020B0600070205080204" pitchFamily="50" charset="-128"/>
              </a:rPr>
              <a:t>）事故発生当初、賠償責任が生じるおそれのある場合に支出した以下の費用を補償します。</a:t>
            </a:r>
          </a:p>
          <a:p>
            <a:pPr eaLnBrk="1" hangingPunct="1"/>
            <a:r>
              <a:rPr lang="ja-JP" altLang="en-US" sz="1400">
                <a:latin typeface="ＭＳ Ｐゴシック" panose="020B0600070205080204" pitchFamily="50" charset="-128"/>
              </a:rPr>
              <a:t>　　</a:t>
            </a:r>
            <a:r>
              <a:rPr lang="en-US" altLang="ja-JP" sz="1400">
                <a:latin typeface="ＭＳ Ｐゴシック" panose="020B0600070205080204" pitchFamily="50" charset="-128"/>
              </a:rPr>
              <a:t>①</a:t>
            </a:r>
            <a:r>
              <a:rPr lang="ja-JP" altLang="en-US" sz="1400">
                <a:latin typeface="ＭＳ Ｐゴシック" panose="020B0600070205080204" pitchFamily="50" charset="-128"/>
              </a:rPr>
              <a:t>事故現場保存・記録・取り片付け費用</a:t>
            </a:r>
          </a:p>
          <a:p>
            <a:pPr eaLnBrk="1" hangingPunct="1"/>
            <a:r>
              <a:rPr lang="ja-JP" altLang="en-US" sz="1400">
                <a:latin typeface="ＭＳ Ｐゴシック" panose="020B0600070205080204" pitchFamily="50" charset="-128"/>
              </a:rPr>
              <a:t>　　</a:t>
            </a:r>
            <a:r>
              <a:rPr lang="en-US" altLang="ja-JP" sz="1400">
                <a:latin typeface="ＭＳ Ｐゴシック" panose="020B0600070205080204" pitchFamily="50" charset="-128"/>
              </a:rPr>
              <a:t>②</a:t>
            </a:r>
            <a:r>
              <a:rPr lang="ja-JP" altLang="en-US" sz="1400">
                <a:latin typeface="ＭＳ Ｐゴシック" panose="020B0600070205080204" pitchFamily="50" charset="-128"/>
              </a:rPr>
              <a:t>事故原因・状況調査費用</a:t>
            </a:r>
          </a:p>
          <a:p>
            <a:pPr eaLnBrk="1" hangingPunct="1"/>
            <a:r>
              <a:rPr lang="ja-JP" altLang="en-US" sz="1400">
                <a:latin typeface="ＭＳ Ｐゴシック" panose="020B0600070205080204" pitchFamily="50" charset="-128"/>
              </a:rPr>
              <a:t>　　</a:t>
            </a:r>
            <a:r>
              <a:rPr lang="en-US" altLang="ja-JP" sz="1400">
                <a:latin typeface="ＭＳ Ｐゴシック" panose="020B0600070205080204" pitchFamily="50" charset="-128"/>
              </a:rPr>
              <a:t>③</a:t>
            </a:r>
            <a:r>
              <a:rPr lang="ja-JP" altLang="en-US" sz="1400">
                <a:latin typeface="ＭＳ Ｐゴシック" panose="020B0600070205080204" pitchFamily="50" charset="-128"/>
              </a:rPr>
              <a:t>事故現場に赴くための人件費・交通費・宿泊費　　　　等</a:t>
            </a:r>
            <a:endParaRPr lang="ja-JP" altLang="en-US" sz="1400">
              <a:latin typeface="Century" panose="02040604050505020304" pitchFamily="18" charset="0"/>
              <a:ea typeface="MS UI Gothic" panose="020B0600070205080204" pitchFamily="50" charset="-128"/>
            </a:endParaRPr>
          </a:p>
        </p:txBody>
      </p:sp>
      <p:sp>
        <p:nvSpPr>
          <p:cNvPr id="12293" name="Text Box 10"/>
          <p:cNvSpPr txBox="1">
            <a:spLocks noChangeArrowheads="1"/>
          </p:cNvSpPr>
          <p:nvPr/>
        </p:nvSpPr>
        <p:spPr bwMode="auto">
          <a:xfrm>
            <a:off x="668338" y="5924550"/>
            <a:ext cx="914082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2600">
                <a:solidFill>
                  <a:schemeClr val="tx1"/>
                </a:solidFill>
                <a:latin typeface="Microsoft Sans Serif" panose="020B0604020202020204" pitchFamily="34" charset="0"/>
                <a:ea typeface="ＭＳ Ｐゴシック" panose="020B0600070205080204" pitchFamily="50" charset="-128"/>
              </a:defRPr>
            </a:lvl1pPr>
            <a:lvl2pPr marL="476250">
              <a:defRPr kumimoji="1" sz="2600">
                <a:solidFill>
                  <a:schemeClr val="tx1"/>
                </a:solidFill>
                <a:latin typeface="Microsoft Sans Serif" panose="020B0604020202020204" pitchFamily="34" charset="0"/>
                <a:ea typeface="ＭＳ Ｐゴシック" panose="020B0600070205080204" pitchFamily="50" charset="-128"/>
              </a:defRPr>
            </a:lvl2pPr>
            <a:lvl3pPr marL="914400">
              <a:defRPr kumimoji="1" sz="2600">
                <a:solidFill>
                  <a:schemeClr val="tx1"/>
                </a:solidFill>
                <a:latin typeface="Microsoft Sans Serif" panose="020B0604020202020204" pitchFamily="34" charset="0"/>
                <a:ea typeface="ＭＳ Ｐゴシック" panose="020B0600070205080204" pitchFamily="50" charset="-128"/>
              </a:defRPr>
            </a:lvl3pPr>
            <a:lvl4pPr marL="1371600">
              <a:defRPr kumimoji="1" sz="2600">
                <a:solidFill>
                  <a:schemeClr val="tx1"/>
                </a:solidFill>
                <a:latin typeface="Microsoft Sans Serif" panose="020B0604020202020204" pitchFamily="34" charset="0"/>
                <a:ea typeface="ＭＳ Ｐゴシック" panose="020B0600070205080204" pitchFamily="50" charset="-128"/>
              </a:defRPr>
            </a:lvl4pPr>
            <a:lvl5pPr marL="1828800">
              <a:defRPr kumimoji="1" sz="2600">
                <a:solidFill>
                  <a:schemeClr val="tx1"/>
                </a:solidFill>
                <a:latin typeface="Microsoft Sans Serif" panose="020B0604020202020204" pitchFamily="34" charset="0"/>
                <a:ea typeface="ＭＳ Ｐゴシック" panose="020B0600070205080204" pitchFamily="50" charset="-128"/>
              </a:defRPr>
            </a:lvl5pPr>
            <a:lvl6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6pPr>
            <a:lvl7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7pPr>
            <a:lvl8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8pPr>
            <a:lvl9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9pPr>
          </a:lstStyle>
          <a:p>
            <a:pPr eaLnBrk="1" hangingPunct="1">
              <a:spcBef>
                <a:spcPct val="50000"/>
              </a:spcBef>
            </a:pPr>
            <a:r>
              <a:rPr lang="ja-JP" altLang="en-US" sz="1600" b="1" u="sng">
                <a:latin typeface="ＭＳ Ｐゴシック" panose="020B0600070205080204" pitchFamily="50" charset="-128"/>
              </a:rPr>
              <a:t>４．被害者費用担保追加条項</a:t>
            </a:r>
            <a:endParaRPr lang="ja-JP" altLang="en-US" sz="1600" b="1">
              <a:latin typeface="ＭＳ Ｐゴシック" panose="020B0600070205080204" pitchFamily="50" charset="-128"/>
            </a:endParaRPr>
          </a:p>
          <a:p>
            <a:pPr algn="just" eaLnBrk="1" hangingPunct="1"/>
            <a:r>
              <a:rPr lang="ja-JP" altLang="en-US" sz="1400">
                <a:solidFill>
                  <a:srgbClr val="0000FF"/>
                </a:solidFill>
                <a:latin typeface="ＭＳ Ｐゴシック" panose="020B0600070205080204" pitchFamily="50" charset="-128"/>
              </a:rPr>
              <a:t> </a:t>
            </a:r>
            <a:r>
              <a:rPr lang="ja-JP" altLang="en-US" sz="1400">
                <a:latin typeface="ＭＳ Ｐゴシック" panose="020B0600070205080204" pitchFamily="50" charset="-128"/>
              </a:rPr>
              <a:t>事故発生当初、賠償責任が生じるおそれのある場合に支出した対人見舞費用保険金または対物臨時費用保険金をお支払いします。　</a:t>
            </a:r>
            <a:r>
              <a:rPr lang="en-US" altLang="ja-JP" sz="1400">
                <a:latin typeface="ＭＳ Ｐゴシック" panose="020B0600070205080204" pitchFamily="50" charset="-128"/>
              </a:rPr>
              <a:t>※</a:t>
            </a:r>
            <a:r>
              <a:rPr lang="ja-JP" altLang="en-US" sz="1400">
                <a:latin typeface="ＭＳ Ｐゴシック" panose="020B0600070205080204" pitchFamily="50" charset="-128"/>
              </a:rPr>
              <a:t>後に賠償保険金を支払う場合にはその賠償保険金に充当します。 </a:t>
            </a:r>
          </a:p>
        </p:txBody>
      </p:sp>
      <p:sp>
        <p:nvSpPr>
          <p:cNvPr id="16395" name="Rectangle 11"/>
          <p:cNvSpPr>
            <a:spLocks noChangeArrowheads="1"/>
          </p:cNvSpPr>
          <p:nvPr/>
        </p:nvSpPr>
        <p:spPr bwMode="auto">
          <a:xfrm>
            <a:off x="879475" y="5491163"/>
            <a:ext cx="1584325" cy="288925"/>
          </a:xfrm>
          <a:prstGeom prst="rect">
            <a:avLst/>
          </a:prstGeom>
          <a:gradFill rotWithShape="1">
            <a:gsLst>
              <a:gs pos="0">
                <a:srgbClr val="FF6699"/>
              </a:gs>
              <a:gs pos="100000">
                <a:srgbClr val="FF6699">
                  <a:gamma/>
                  <a:tint val="0"/>
                  <a:invGamma/>
                </a:srgbClr>
              </a:gs>
            </a:gsLst>
            <a:lin ang="2700000" scaled="1"/>
          </a:gradFill>
          <a:ln>
            <a:noFill/>
          </a:ln>
          <a:effectLst>
            <a:prstShdw prst="shdw17" dist="17961" dir="2700000">
              <a:srgbClr val="FF6699">
                <a:gamma/>
                <a:shade val="60000"/>
                <a:invGamma/>
              </a:srgbClr>
            </a:prstShdw>
          </a:effectLst>
          <a:extLst>
            <a:ext uri="{91240B29-F687-4F45-9708-019B960494DF}">
              <a14:hiddenLine xmlns:a14="http://schemas.microsoft.com/office/drawing/2010/main" w="57150">
                <a:solidFill>
                  <a:srgbClr val="C0C0C0"/>
                </a:solidFill>
                <a:miter lim="800000"/>
                <a:headEnd/>
                <a:tailEnd/>
              </a14:hiddenLine>
            </a:ext>
          </a:extLst>
        </p:spPr>
        <p:txBody>
          <a:bodyPr wrap="none" anchor="ctr"/>
          <a:lstStyle>
            <a:lvl1pPr>
              <a:defRPr kumimoji="1" sz="2600">
                <a:solidFill>
                  <a:schemeClr val="tx1"/>
                </a:solidFill>
                <a:latin typeface="Microsoft Sans Serif" panose="020B0604020202020204" pitchFamily="34" charset="0"/>
                <a:ea typeface="ＭＳ Ｐゴシック" panose="020B0600070205080204" pitchFamily="50" charset="-128"/>
              </a:defRPr>
            </a:lvl1pPr>
            <a:lvl2pPr marL="457200">
              <a:defRPr kumimoji="1" sz="2600">
                <a:solidFill>
                  <a:schemeClr val="tx1"/>
                </a:solidFill>
                <a:latin typeface="Microsoft Sans Serif" panose="020B0604020202020204" pitchFamily="34" charset="0"/>
                <a:ea typeface="ＭＳ Ｐゴシック" panose="020B0600070205080204" pitchFamily="50" charset="-128"/>
              </a:defRPr>
            </a:lvl2pPr>
            <a:lvl3pPr marL="914400">
              <a:defRPr kumimoji="1" sz="2600">
                <a:solidFill>
                  <a:schemeClr val="tx1"/>
                </a:solidFill>
                <a:latin typeface="Microsoft Sans Serif" panose="020B0604020202020204" pitchFamily="34" charset="0"/>
                <a:ea typeface="ＭＳ Ｐゴシック" panose="020B0600070205080204" pitchFamily="50" charset="-128"/>
              </a:defRPr>
            </a:lvl3pPr>
            <a:lvl4pPr marL="1371600">
              <a:defRPr kumimoji="1" sz="2600">
                <a:solidFill>
                  <a:schemeClr val="tx1"/>
                </a:solidFill>
                <a:latin typeface="Microsoft Sans Serif" panose="020B0604020202020204" pitchFamily="34" charset="0"/>
                <a:ea typeface="ＭＳ Ｐゴシック" panose="020B0600070205080204" pitchFamily="50" charset="-128"/>
              </a:defRPr>
            </a:lvl4pPr>
            <a:lvl5pPr marL="1828800">
              <a:defRPr kumimoji="1" sz="2600">
                <a:solidFill>
                  <a:schemeClr val="tx1"/>
                </a:solidFill>
                <a:latin typeface="Microsoft Sans Serif" panose="020B0604020202020204" pitchFamily="34" charset="0"/>
                <a:ea typeface="ＭＳ Ｐゴシック" panose="020B0600070205080204" pitchFamily="50" charset="-128"/>
              </a:defRPr>
            </a:lvl5pPr>
            <a:lvl6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6pPr>
            <a:lvl7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7pPr>
            <a:lvl8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8pPr>
            <a:lvl9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9pPr>
          </a:lstStyle>
          <a:p>
            <a:pPr algn="ctr" eaLnBrk="1" hangingPunct="1">
              <a:defRPr/>
            </a:pPr>
            <a:r>
              <a:rPr lang="ja-JP" altLang="en-US" sz="1200">
                <a:effectLst>
                  <a:outerShdw blurRad="38100" dist="38100" dir="2700000" algn="tl">
                    <a:srgbClr val="FFFFFF"/>
                  </a:outerShdw>
                </a:effectLst>
                <a:latin typeface="ＭＳ ゴシック" panose="020B0609070205080204" pitchFamily="49" charset="-128"/>
                <a:ea typeface="ＭＳ ゴシック" panose="020B0609070205080204" pitchFamily="49" charset="-128"/>
              </a:rPr>
              <a:t>保険金額</a:t>
            </a:r>
          </a:p>
        </p:txBody>
      </p:sp>
      <p:sp>
        <p:nvSpPr>
          <p:cNvPr id="12295" name="Text Box 12"/>
          <p:cNvSpPr txBox="1">
            <a:spLocks noChangeArrowheads="1"/>
          </p:cNvSpPr>
          <p:nvPr/>
        </p:nvSpPr>
        <p:spPr bwMode="auto">
          <a:xfrm>
            <a:off x="2463800" y="5492750"/>
            <a:ext cx="223202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0860A8"/>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ja-JP" altLang="en-US" sz="1400" b="1"/>
              <a:t>１事故・期間中</a:t>
            </a:r>
            <a:r>
              <a:rPr lang="en-US" altLang="ja-JP" sz="1400" b="1"/>
              <a:t>1,000</a:t>
            </a:r>
            <a:r>
              <a:rPr lang="ja-JP" altLang="en-US" sz="1400" b="1"/>
              <a:t>万円</a:t>
            </a:r>
          </a:p>
        </p:txBody>
      </p:sp>
      <p:sp>
        <p:nvSpPr>
          <p:cNvPr id="16397" name="Rectangle 13"/>
          <p:cNvSpPr>
            <a:spLocks noChangeArrowheads="1"/>
          </p:cNvSpPr>
          <p:nvPr/>
        </p:nvSpPr>
        <p:spPr bwMode="auto">
          <a:xfrm>
            <a:off x="879475" y="6805613"/>
            <a:ext cx="1584325" cy="288925"/>
          </a:xfrm>
          <a:prstGeom prst="rect">
            <a:avLst/>
          </a:prstGeom>
          <a:gradFill rotWithShape="1">
            <a:gsLst>
              <a:gs pos="0">
                <a:srgbClr val="FF6699"/>
              </a:gs>
              <a:gs pos="100000">
                <a:srgbClr val="FF6699">
                  <a:gamma/>
                  <a:tint val="0"/>
                  <a:invGamma/>
                </a:srgbClr>
              </a:gs>
            </a:gsLst>
            <a:lin ang="2700000" scaled="1"/>
          </a:gradFill>
          <a:ln>
            <a:noFill/>
          </a:ln>
          <a:effectLst>
            <a:prstShdw prst="shdw17" dist="17961" dir="2700000">
              <a:srgbClr val="FF6699">
                <a:gamma/>
                <a:shade val="60000"/>
                <a:invGamma/>
              </a:srgbClr>
            </a:prstShdw>
          </a:effectLst>
          <a:extLst>
            <a:ext uri="{91240B29-F687-4F45-9708-019B960494DF}">
              <a14:hiddenLine xmlns:a14="http://schemas.microsoft.com/office/drawing/2010/main" w="57150">
                <a:solidFill>
                  <a:srgbClr val="C0C0C0"/>
                </a:solidFill>
                <a:miter lim="800000"/>
                <a:headEnd/>
                <a:tailEnd/>
              </a14:hiddenLine>
            </a:ext>
          </a:extLst>
        </p:spPr>
        <p:txBody>
          <a:bodyPr wrap="none" anchor="ctr"/>
          <a:lstStyle>
            <a:lvl1pPr>
              <a:defRPr kumimoji="1" sz="2600">
                <a:solidFill>
                  <a:schemeClr val="tx1"/>
                </a:solidFill>
                <a:latin typeface="Microsoft Sans Serif" panose="020B0604020202020204" pitchFamily="34" charset="0"/>
                <a:ea typeface="ＭＳ Ｐゴシック" panose="020B0600070205080204" pitchFamily="50" charset="-128"/>
              </a:defRPr>
            </a:lvl1pPr>
            <a:lvl2pPr marL="457200">
              <a:defRPr kumimoji="1" sz="2600">
                <a:solidFill>
                  <a:schemeClr val="tx1"/>
                </a:solidFill>
                <a:latin typeface="Microsoft Sans Serif" panose="020B0604020202020204" pitchFamily="34" charset="0"/>
                <a:ea typeface="ＭＳ Ｐゴシック" panose="020B0600070205080204" pitchFamily="50" charset="-128"/>
              </a:defRPr>
            </a:lvl2pPr>
            <a:lvl3pPr marL="914400">
              <a:defRPr kumimoji="1" sz="2600">
                <a:solidFill>
                  <a:schemeClr val="tx1"/>
                </a:solidFill>
                <a:latin typeface="Microsoft Sans Serif" panose="020B0604020202020204" pitchFamily="34" charset="0"/>
                <a:ea typeface="ＭＳ Ｐゴシック" panose="020B0600070205080204" pitchFamily="50" charset="-128"/>
              </a:defRPr>
            </a:lvl3pPr>
            <a:lvl4pPr marL="1371600">
              <a:defRPr kumimoji="1" sz="2600">
                <a:solidFill>
                  <a:schemeClr val="tx1"/>
                </a:solidFill>
                <a:latin typeface="Microsoft Sans Serif" panose="020B0604020202020204" pitchFamily="34" charset="0"/>
                <a:ea typeface="ＭＳ Ｐゴシック" panose="020B0600070205080204" pitchFamily="50" charset="-128"/>
              </a:defRPr>
            </a:lvl4pPr>
            <a:lvl5pPr marL="1828800">
              <a:defRPr kumimoji="1" sz="2600">
                <a:solidFill>
                  <a:schemeClr val="tx1"/>
                </a:solidFill>
                <a:latin typeface="Microsoft Sans Serif" panose="020B0604020202020204" pitchFamily="34" charset="0"/>
                <a:ea typeface="ＭＳ Ｐゴシック" panose="020B0600070205080204" pitchFamily="50" charset="-128"/>
              </a:defRPr>
            </a:lvl5pPr>
            <a:lvl6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6pPr>
            <a:lvl7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7pPr>
            <a:lvl8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8pPr>
            <a:lvl9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9pPr>
          </a:lstStyle>
          <a:p>
            <a:pPr algn="ctr" eaLnBrk="1" hangingPunct="1">
              <a:defRPr/>
            </a:pPr>
            <a:r>
              <a:rPr lang="ja-JP" altLang="en-US" sz="1200">
                <a:effectLst>
                  <a:outerShdw blurRad="38100" dist="38100" dir="2700000" algn="tl">
                    <a:srgbClr val="FFFFFF"/>
                  </a:outerShdw>
                </a:effectLst>
                <a:latin typeface="ＭＳ ゴシック" panose="020B0609070205080204" pitchFamily="49" charset="-128"/>
                <a:ea typeface="ＭＳ ゴシック" panose="020B0609070205080204" pitchFamily="49" charset="-128"/>
              </a:rPr>
              <a:t>保険金額</a:t>
            </a:r>
          </a:p>
        </p:txBody>
      </p:sp>
      <p:sp>
        <p:nvSpPr>
          <p:cNvPr id="12297" name="Text Box 14"/>
          <p:cNvSpPr txBox="1">
            <a:spLocks noChangeArrowheads="1"/>
          </p:cNvSpPr>
          <p:nvPr/>
        </p:nvSpPr>
        <p:spPr bwMode="auto">
          <a:xfrm>
            <a:off x="2463800" y="6789738"/>
            <a:ext cx="48974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0860A8"/>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ja-JP" altLang="en-US" sz="1400" b="1"/>
              <a:t>１名２万円（死亡の場合は</a:t>
            </a:r>
            <a:r>
              <a:rPr lang="en-US" altLang="ja-JP" sz="1400" b="1"/>
              <a:t>10</a:t>
            </a:r>
            <a:r>
              <a:rPr lang="ja-JP" altLang="en-US" sz="1400" b="1"/>
              <a:t>万円）　期間中</a:t>
            </a:r>
            <a:r>
              <a:rPr lang="en-US" altLang="ja-JP" sz="1400" b="1"/>
              <a:t>1,000</a:t>
            </a:r>
            <a:r>
              <a:rPr lang="ja-JP" altLang="en-US" sz="1400" b="1"/>
              <a:t>万円</a:t>
            </a:r>
          </a:p>
        </p:txBody>
      </p:sp>
      <p:sp>
        <p:nvSpPr>
          <p:cNvPr id="12298" name="Rectangle 15"/>
          <p:cNvSpPr>
            <a:spLocks noChangeArrowheads="1"/>
          </p:cNvSpPr>
          <p:nvPr/>
        </p:nvSpPr>
        <p:spPr bwMode="auto">
          <a:xfrm>
            <a:off x="655638" y="1660525"/>
            <a:ext cx="9297987" cy="974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7313" indent="-87313">
              <a:defRPr kumimoji="1" sz="2600">
                <a:solidFill>
                  <a:schemeClr val="tx1"/>
                </a:solidFill>
                <a:latin typeface="Microsoft Sans Serif" panose="020B0604020202020204" pitchFamily="34" charset="0"/>
                <a:ea typeface="ＭＳ Ｐゴシック" panose="020B0600070205080204" pitchFamily="50" charset="-128"/>
              </a:defRPr>
            </a:lvl1pPr>
            <a:lvl2pPr marL="381000">
              <a:defRPr kumimoji="1" sz="2600">
                <a:solidFill>
                  <a:schemeClr val="tx1"/>
                </a:solidFill>
                <a:latin typeface="Microsoft Sans Serif" panose="020B0604020202020204" pitchFamily="34" charset="0"/>
                <a:ea typeface="ＭＳ Ｐゴシック" panose="020B0600070205080204" pitchFamily="50" charset="-128"/>
              </a:defRPr>
            </a:lvl2pPr>
            <a:lvl3pPr marL="571500">
              <a:defRPr kumimoji="1" sz="2600">
                <a:solidFill>
                  <a:schemeClr val="tx1"/>
                </a:solidFill>
                <a:latin typeface="Microsoft Sans Serif" panose="020B0604020202020204" pitchFamily="34" charset="0"/>
                <a:ea typeface="ＭＳ Ｐゴシック" panose="020B0600070205080204" pitchFamily="50" charset="-128"/>
              </a:defRPr>
            </a:lvl3pPr>
            <a:lvl4pPr marL="762000">
              <a:defRPr kumimoji="1" sz="2600">
                <a:solidFill>
                  <a:schemeClr val="tx1"/>
                </a:solidFill>
                <a:latin typeface="Microsoft Sans Serif" panose="020B0604020202020204" pitchFamily="34" charset="0"/>
                <a:ea typeface="ＭＳ Ｐゴシック" panose="020B0600070205080204" pitchFamily="50" charset="-128"/>
              </a:defRPr>
            </a:lvl4pPr>
            <a:lvl5pPr marL="1828800">
              <a:defRPr kumimoji="1" sz="2600">
                <a:solidFill>
                  <a:schemeClr val="tx1"/>
                </a:solidFill>
                <a:latin typeface="Microsoft Sans Serif" panose="020B0604020202020204" pitchFamily="34" charset="0"/>
                <a:ea typeface="ＭＳ Ｐゴシック" panose="020B0600070205080204" pitchFamily="50" charset="-128"/>
              </a:defRPr>
            </a:lvl5pPr>
            <a:lvl6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6pPr>
            <a:lvl7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7pPr>
            <a:lvl8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8pPr>
            <a:lvl9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9pPr>
          </a:lstStyle>
          <a:p>
            <a:pPr eaLnBrk="1" hangingPunct="1">
              <a:spcBef>
                <a:spcPct val="50000"/>
              </a:spcBef>
            </a:pPr>
            <a:r>
              <a:rPr lang="ja-JP" altLang="en-US" sz="1600" b="1" u="sng">
                <a:latin typeface="ＭＳ Ｐゴシック" panose="020B0600070205080204" pitchFamily="50" charset="-128"/>
              </a:rPr>
              <a:t>２．受託財物担保</a:t>
            </a:r>
            <a:r>
              <a:rPr lang="ja-JP" altLang="en-US" sz="1200">
                <a:latin typeface="ＭＳ Ｐゴシック" panose="020B0600070205080204" pitchFamily="50" charset="-128"/>
              </a:rPr>
              <a:t>（ケア輸送サービスに付随する受託財物担保追加条項）</a:t>
            </a:r>
            <a:endParaRPr lang="en-US" altLang="ja-JP" sz="1200">
              <a:latin typeface="ＭＳ Ｐゴシック" panose="020B0600070205080204" pitchFamily="50" charset="-128"/>
            </a:endParaRPr>
          </a:p>
          <a:p>
            <a:pPr eaLnBrk="1" hangingPunct="1"/>
            <a:r>
              <a:rPr lang="ja-JP" altLang="en-US" sz="1400">
                <a:latin typeface="ＭＳ Ｐゴシック" panose="020B0600070205080204" pitchFamily="50" charset="-128"/>
              </a:rPr>
              <a:t>　　ケア輸送サービス業務の遂行中に管理する、患者・要介護者等もしくはその同伴する付添人の財物を損壊させたことにより、その財物の正当な権利を有する者に対して被保険者が法律上の賠償責任を負担することによって被る損害について保険金をお支払いします。</a:t>
            </a:r>
          </a:p>
        </p:txBody>
      </p:sp>
      <p:sp>
        <p:nvSpPr>
          <p:cNvPr id="16400" name="Rectangle 16"/>
          <p:cNvSpPr>
            <a:spLocks noChangeArrowheads="1"/>
          </p:cNvSpPr>
          <p:nvPr/>
        </p:nvSpPr>
        <p:spPr bwMode="auto">
          <a:xfrm>
            <a:off x="879475" y="2684463"/>
            <a:ext cx="1584325" cy="288925"/>
          </a:xfrm>
          <a:prstGeom prst="rect">
            <a:avLst/>
          </a:prstGeom>
          <a:gradFill rotWithShape="1">
            <a:gsLst>
              <a:gs pos="0">
                <a:srgbClr val="FF6699"/>
              </a:gs>
              <a:gs pos="100000">
                <a:srgbClr val="FF6699">
                  <a:gamma/>
                  <a:tint val="0"/>
                  <a:invGamma/>
                </a:srgbClr>
              </a:gs>
            </a:gsLst>
            <a:lin ang="2700000" scaled="1"/>
          </a:gradFill>
          <a:ln>
            <a:noFill/>
          </a:ln>
          <a:effectLst>
            <a:prstShdw prst="shdw17" dist="17961" dir="2700000">
              <a:srgbClr val="FF6699">
                <a:gamma/>
                <a:shade val="60000"/>
                <a:invGamma/>
              </a:srgbClr>
            </a:prstShdw>
          </a:effectLst>
          <a:extLst>
            <a:ext uri="{91240B29-F687-4F45-9708-019B960494DF}">
              <a14:hiddenLine xmlns:a14="http://schemas.microsoft.com/office/drawing/2010/main" w="57150">
                <a:solidFill>
                  <a:srgbClr val="C0C0C0"/>
                </a:solidFill>
                <a:miter lim="800000"/>
                <a:headEnd/>
                <a:tailEnd/>
              </a14:hiddenLine>
            </a:ext>
          </a:extLst>
        </p:spPr>
        <p:txBody>
          <a:bodyPr wrap="none" anchor="ctr"/>
          <a:lstStyle>
            <a:lvl1pPr>
              <a:defRPr kumimoji="1" sz="2600">
                <a:solidFill>
                  <a:schemeClr val="tx1"/>
                </a:solidFill>
                <a:latin typeface="Microsoft Sans Serif" panose="020B0604020202020204" pitchFamily="34" charset="0"/>
                <a:ea typeface="ＭＳ Ｐゴシック" panose="020B0600070205080204" pitchFamily="50" charset="-128"/>
              </a:defRPr>
            </a:lvl1pPr>
            <a:lvl2pPr marL="457200">
              <a:defRPr kumimoji="1" sz="2600">
                <a:solidFill>
                  <a:schemeClr val="tx1"/>
                </a:solidFill>
                <a:latin typeface="Microsoft Sans Serif" panose="020B0604020202020204" pitchFamily="34" charset="0"/>
                <a:ea typeface="ＭＳ Ｐゴシック" panose="020B0600070205080204" pitchFamily="50" charset="-128"/>
              </a:defRPr>
            </a:lvl2pPr>
            <a:lvl3pPr marL="914400">
              <a:defRPr kumimoji="1" sz="2600">
                <a:solidFill>
                  <a:schemeClr val="tx1"/>
                </a:solidFill>
                <a:latin typeface="Microsoft Sans Serif" panose="020B0604020202020204" pitchFamily="34" charset="0"/>
                <a:ea typeface="ＭＳ Ｐゴシック" panose="020B0600070205080204" pitchFamily="50" charset="-128"/>
              </a:defRPr>
            </a:lvl3pPr>
            <a:lvl4pPr marL="1371600">
              <a:defRPr kumimoji="1" sz="2600">
                <a:solidFill>
                  <a:schemeClr val="tx1"/>
                </a:solidFill>
                <a:latin typeface="Microsoft Sans Serif" panose="020B0604020202020204" pitchFamily="34" charset="0"/>
                <a:ea typeface="ＭＳ Ｐゴシック" panose="020B0600070205080204" pitchFamily="50" charset="-128"/>
              </a:defRPr>
            </a:lvl4pPr>
            <a:lvl5pPr marL="1828800">
              <a:defRPr kumimoji="1" sz="2600">
                <a:solidFill>
                  <a:schemeClr val="tx1"/>
                </a:solidFill>
                <a:latin typeface="Microsoft Sans Serif" panose="020B0604020202020204" pitchFamily="34" charset="0"/>
                <a:ea typeface="ＭＳ Ｐゴシック" panose="020B0600070205080204" pitchFamily="50" charset="-128"/>
              </a:defRPr>
            </a:lvl5pPr>
            <a:lvl6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6pPr>
            <a:lvl7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7pPr>
            <a:lvl8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8pPr>
            <a:lvl9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9pPr>
          </a:lstStyle>
          <a:p>
            <a:pPr algn="ctr" eaLnBrk="1" hangingPunct="1">
              <a:defRPr/>
            </a:pPr>
            <a:r>
              <a:rPr lang="ja-JP" altLang="en-US" sz="1200">
                <a:effectLst>
                  <a:outerShdw blurRad="38100" dist="38100" dir="2700000" algn="tl">
                    <a:srgbClr val="FFFFFF"/>
                  </a:outerShdw>
                </a:effectLst>
                <a:latin typeface="ＭＳ ゴシック" panose="020B0609070205080204" pitchFamily="49" charset="-128"/>
                <a:ea typeface="ＭＳ ゴシック" panose="020B0609070205080204" pitchFamily="49" charset="-128"/>
              </a:rPr>
              <a:t>保険金額</a:t>
            </a:r>
          </a:p>
        </p:txBody>
      </p:sp>
      <p:sp>
        <p:nvSpPr>
          <p:cNvPr id="12300" name="Text Box 17"/>
          <p:cNvSpPr txBox="1">
            <a:spLocks noChangeArrowheads="1"/>
          </p:cNvSpPr>
          <p:nvPr/>
        </p:nvSpPr>
        <p:spPr bwMode="auto">
          <a:xfrm>
            <a:off x="2463800" y="2684463"/>
            <a:ext cx="36718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0860A8"/>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2600">
                <a:solidFill>
                  <a:schemeClr val="tx1"/>
                </a:solidFill>
                <a:latin typeface="Microsoft Sans Serif" panose="020B0604020202020204" pitchFamily="34" charset="0"/>
                <a:ea typeface="ＭＳ Ｐゴシック" panose="020B0600070205080204" pitchFamily="50" charset="-128"/>
              </a:defRPr>
            </a:lvl1pPr>
            <a:lvl2pPr marL="457200">
              <a:defRPr kumimoji="1" sz="2600">
                <a:solidFill>
                  <a:schemeClr val="tx1"/>
                </a:solidFill>
                <a:latin typeface="Microsoft Sans Serif" panose="020B0604020202020204" pitchFamily="34" charset="0"/>
                <a:ea typeface="ＭＳ Ｐゴシック" panose="020B0600070205080204" pitchFamily="50" charset="-128"/>
              </a:defRPr>
            </a:lvl2pPr>
            <a:lvl3pPr marL="914400">
              <a:defRPr kumimoji="1" sz="2600">
                <a:solidFill>
                  <a:schemeClr val="tx1"/>
                </a:solidFill>
                <a:latin typeface="Microsoft Sans Serif" panose="020B0604020202020204" pitchFamily="34" charset="0"/>
                <a:ea typeface="ＭＳ Ｐゴシック" panose="020B0600070205080204" pitchFamily="50" charset="-128"/>
              </a:defRPr>
            </a:lvl3pPr>
            <a:lvl4pPr marL="1371600">
              <a:defRPr kumimoji="1" sz="2600">
                <a:solidFill>
                  <a:schemeClr val="tx1"/>
                </a:solidFill>
                <a:latin typeface="Microsoft Sans Serif" panose="020B0604020202020204" pitchFamily="34" charset="0"/>
                <a:ea typeface="ＭＳ Ｐゴシック" panose="020B0600070205080204" pitchFamily="50" charset="-128"/>
              </a:defRPr>
            </a:lvl4pPr>
            <a:lvl5pPr marL="1828800">
              <a:defRPr kumimoji="1" sz="2600">
                <a:solidFill>
                  <a:schemeClr val="tx1"/>
                </a:solidFill>
                <a:latin typeface="Microsoft Sans Serif" panose="020B0604020202020204" pitchFamily="34" charset="0"/>
                <a:ea typeface="ＭＳ Ｐゴシック" panose="020B0600070205080204" pitchFamily="50" charset="-128"/>
              </a:defRPr>
            </a:lvl5pPr>
            <a:lvl6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6pPr>
            <a:lvl7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7pPr>
            <a:lvl8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8pPr>
            <a:lvl9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9pPr>
          </a:lstStyle>
          <a:p>
            <a:pPr eaLnBrk="1" hangingPunct="1">
              <a:spcBef>
                <a:spcPct val="50000"/>
              </a:spcBef>
            </a:pPr>
            <a:r>
              <a:rPr lang="ja-JP" altLang="en-US" sz="1400" b="1"/>
              <a:t>１事故</a:t>
            </a:r>
            <a:r>
              <a:rPr lang="en-US" altLang="ja-JP" sz="1400" b="1"/>
              <a:t>10</a:t>
            </a:r>
            <a:r>
              <a:rPr lang="ja-JP" altLang="en-US" sz="1400" b="1"/>
              <a:t>万円・</a:t>
            </a:r>
            <a:r>
              <a:rPr lang="en-US" altLang="ja-JP" sz="1400" b="1"/>
              <a:t>20</a:t>
            </a:r>
            <a:r>
              <a:rPr lang="ja-JP" altLang="en-US" sz="1400" b="1"/>
              <a:t>万円・</a:t>
            </a:r>
            <a:r>
              <a:rPr lang="en-US" altLang="ja-JP" sz="1400" b="1"/>
              <a:t>30</a:t>
            </a:r>
            <a:r>
              <a:rPr lang="ja-JP" altLang="en-US" sz="1400" b="1"/>
              <a:t>万円の３パターン</a:t>
            </a:r>
          </a:p>
        </p:txBody>
      </p:sp>
      <p:sp>
        <p:nvSpPr>
          <p:cNvPr id="16402" name="Rectangle 18"/>
          <p:cNvSpPr>
            <a:spLocks noChangeArrowheads="1"/>
          </p:cNvSpPr>
          <p:nvPr/>
        </p:nvSpPr>
        <p:spPr bwMode="auto">
          <a:xfrm>
            <a:off x="6208713" y="2684463"/>
            <a:ext cx="1584325" cy="288925"/>
          </a:xfrm>
          <a:prstGeom prst="rect">
            <a:avLst/>
          </a:prstGeom>
          <a:gradFill rotWithShape="1">
            <a:gsLst>
              <a:gs pos="0">
                <a:srgbClr val="FF6699"/>
              </a:gs>
              <a:gs pos="100000">
                <a:srgbClr val="FF6699">
                  <a:gamma/>
                  <a:tint val="0"/>
                  <a:invGamma/>
                </a:srgbClr>
              </a:gs>
            </a:gsLst>
            <a:lin ang="2700000" scaled="1"/>
          </a:gradFill>
          <a:ln>
            <a:noFill/>
          </a:ln>
          <a:effectLst>
            <a:prstShdw prst="shdw17" dist="17961" dir="2700000">
              <a:srgbClr val="FF6699">
                <a:gamma/>
                <a:shade val="60000"/>
                <a:invGamma/>
              </a:srgbClr>
            </a:prstShdw>
          </a:effectLst>
          <a:extLst>
            <a:ext uri="{91240B29-F687-4F45-9708-019B960494DF}">
              <a14:hiddenLine xmlns:a14="http://schemas.microsoft.com/office/drawing/2010/main" w="57150">
                <a:solidFill>
                  <a:srgbClr val="C0C0C0"/>
                </a:solidFill>
                <a:miter lim="800000"/>
                <a:headEnd/>
                <a:tailEnd/>
              </a14:hiddenLine>
            </a:ext>
          </a:extLst>
        </p:spPr>
        <p:txBody>
          <a:bodyPr wrap="none" anchor="ctr"/>
          <a:lstStyle>
            <a:lvl1pPr>
              <a:defRPr kumimoji="1" sz="2600">
                <a:solidFill>
                  <a:schemeClr val="tx1"/>
                </a:solidFill>
                <a:latin typeface="Microsoft Sans Serif" panose="020B0604020202020204" pitchFamily="34" charset="0"/>
                <a:ea typeface="ＭＳ Ｐゴシック" panose="020B0600070205080204" pitchFamily="50" charset="-128"/>
              </a:defRPr>
            </a:lvl1pPr>
            <a:lvl2pPr marL="457200">
              <a:defRPr kumimoji="1" sz="2600">
                <a:solidFill>
                  <a:schemeClr val="tx1"/>
                </a:solidFill>
                <a:latin typeface="Microsoft Sans Serif" panose="020B0604020202020204" pitchFamily="34" charset="0"/>
                <a:ea typeface="ＭＳ Ｐゴシック" panose="020B0600070205080204" pitchFamily="50" charset="-128"/>
              </a:defRPr>
            </a:lvl2pPr>
            <a:lvl3pPr marL="914400">
              <a:defRPr kumimoji="1" sz="2600">
                <a:solidFill>
                  <a:schemeClr val="tx1"/>
                </a:solidFill>
                <a:latin typeface="Microsoft Sans Serif" panose="020B0604020202020204" pitchFamily="34" charset="0"/>
                <a:ea typeface="ＭＳ Ｐゴシック" panose="020B0600070205080204" pitchFamily="50" charset="-128"/>
              </a:defRPr>
            </a:lvl3pPr>
            <a:lvl4pPr marL="1371600">
              <a:defRPr kumimoji="1" sz="2600">
                <a:solidFill>
                  <a:schemeClr val="tx1"/>
                </a:solidFill>
                <a:latin typeface="Microsoft Sans Serif" panose="020B0604020202020204" pitchFamily="34" charset="0"/>
                <a:ea typeface="ＭＳ Ｐゴシック" panose="020B0600070205080204" pitchFamily="50" charset="-128"/>
              </a:defRPr>
            </a:lvl4pPr>
            <a:lvl5pPr marL="1828800">
              <a:defRPr kumimoji="1" sz="2600">
                <a:solidFill>
                  <a:schemeClr val="tx1"/>
                </a:solidFill>
                <a:latin typeface="Microsoft Sans Serif" panose="020B0604020202020204" pitchFamily="34" charset="0"/>
                <a:ea typeface="ＭＳ Ｐゴシック" panose="020B0600070205080204" pitchFamily="50" charset="-128"/>
              </a:defRPr>
            </a:lvl5pPr>
            <a:lvl6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6pPr>
            <a:lvl7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7pPr>
            <a:lvl8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8pPr>
            <a:lvl9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9pPr>
          </a:lstStyle>
          <a:p>
            <a:pPr algn="ctr" eaLnBrk="1" hangingPunct="1">
              <a:defRPr/>
            </a:pPr>
            <a:r>
              <a:rPr lang="ja-JP" altLang="en-US" sz="1200">
                <a:effectLst>
                  <a:outerShdw blurRad="38100" dist="38100" dir="2700000" algn="tl">
                    <a:srgbClr val="FFFFFF"/>
                  </a:outerShdw>
                </a:effectLst>
                <a:latin typeface="ＭＳ ゴシック" panose="020B0609070205080204" pitchFamily="49" charset="-128"/>
                <a:ea typeface="ＭＳ ゴシック" panose="020B0609070205080204" pitchFamily="49" charset="-128"/>
              </a:rPr>
              <a:t>免責金額</a:t>
            </a:r>
          </a:p>
        </p:txBody>
      </p:sp>
      <p:sp>
        <p:nvSpPr>
          <p:cNvPr id="12302" name="Text Box 19"/>
          <p:cNvSpPr txBox="1">
            <a:spLocks noChangeArrowheads="1"/>
          </p:cNvSpPr>
          <p:nvPr/>
        </p:nvSpPr>
        <p:spPr bwMode="auto">
          <a:xfrm>
            <a:off x="7793038" y="2684463"/>
            <a:ext cx="143986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0860A8"/>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2600">
                <a:solidFill>
                  <a:schemeClr val="tx1"/>
                </a:solidFill>
                <a:latin typeface="Microsoft Sans Serif" panose="020B0604020202020204" pitchFamily="34" charset="0"/>
                <a:ea typeface="ＭＳ Ｐゴシック" panose="020B0600070205080204" pitchFamily="50" charset="-128"/>
              </a:defRPr>
            </a:lvl1pPr>
            <a:lvl2pPr marL="457200">
              <a:defRPr kumimoji="1" sz="2600">
                <a:solidFill>
                  <a:schemeClr val="tx1"/>
                </a:solidFill>
                <a:latin typeface="Microsoft Sans Serif" panose="020B0604020202020204" pitchFamily="34" charset="0"/>
                <a:ea typeface="ＭＳ Ｐゴシック" panose="020B0600070205080204" pitchFamily="50" charset="-128"/>
              </a:defRPr>
            </a:lvl2pPr>
            <a:lvl3pPr marL="914400">
              <a:defRPr kumimoji="1" sz="2600">
                <a:solidFill>
                  <a:schemeClr val="tx1"/>
                </a:solidFill>
                <a:latin typeface="Microsoft Sans Serif" panose="020B0604020202020204" pitchFamily="34" charset="0"/>
                <a:ea typeface="ＭＳ Ｐゴシック" panose="020B0600070205080204" pitchFamily="50" charset="-128"/>
              </a:defRPr>
            </a:lvl3pPr>
            <a:lvl4pPr marL="1371600">
              <a:defRPr kumimoji="1" sz="2600">
                <a:solidFill>
                  <a:schemeClr val="tx1"/>
                </a:solidFill>
                <a:latin typeface="Microsoft Sans Serif" panose="020B0604020202020204" pitchFamily="34" charset="0"/>
                <a:ea typeface="ＭＳ Ｐゴシック" panose="020B0600070205080204" pitchFamily="50" charset="-128"/>
              </a:defRPr>
            </a:lvl4pPr>
            <a:lvl5pPr marL="1828800">
              <a:defRPr kumimoji="1" sz="2600">
                <a:solidFill>
                  <a:schemeClr val="tx1"/>
                </a:solidFill>
                <a:latin typeface="Microsoft Sans Serif" panose="020B0604020202020204" pitchFamily="34" charset="0"/>
                <a:ea typeface="ＭＳ Ｐゴシック" panose="020B0600070205080204" pitchFamily="50" charset="-128"/>
              </a:defRPr>
            </a:lvl5pPr>
            <a:lvl6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6pPr>
            <a:lvl7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7pPr>
            <a:lvl8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8pPr>
            <a:lvl9pPr indent="-161925"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9pPr>
          </a:lstStyle>
          <a:p>
            <a:pPr eaLnBrk="1" hangingPunct="1">
              <a:spcBef>
                <a:spcPct val="50000"/>
              </a:spcBef>
            </a:pPr>
            <a:r>
              <a:rPr lang="ja-JP" altLang="en-US" sz="1400" b="1"/>
              <a:t>１事故</a:t>
            </a:r>
            <a:r>
              <a:rPr lang="en-US" altLang="ja-JP" sz="1400" b="1"/>
              <a:t>5,000</a:t>
            </a:r>
            <a:r>
              <a:rPr lang="ja-JP" altLang="en-US" sz="1400" b="1"/>
              <a:t>円</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679450" y="757238"/>
            <a:ext cx="6248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2600">
                <a:solidFill>
                  <a:schemeClr val="tx1"/>
                </a:solidFill>
                <a:latin typeface="Microsoft Sans Serif" panose="020B0604020202020204" pitchFamily="34" charset="0"/>
                <a:ea typeface="ＭＳ Ｐゴシック" panose="020B0600070205080204" pitchFamily="50" charset="-128"/>
              </a:defRPr>
            </a:lvl1pPr>
            <a:lvl2pPr marL="457200">
              <a:defRPr kumimoji="1" sz="2600">
                <a:solidFill>
                  <a:schemeClr val="tx1"/>
                </a:solidFill>
                <a:latin typeface="Microsoft Sans Serif" panose="020B0604020202020204" pitchFamily="34" charset="0"/>
                <a:ea typeface="ＭＳ Ｐゴシック" panose="020B0600070205080204" pitchFamily="50" charset="-128"/>
              </a:defRPr>
            </a:lvl2pPr>
            <a:lvl3pPr marL="914400">
              <a:defRPr kumimoji="1" sz="2600">
                <a:solidFill>
                  <a:schemeClr val="tx1"/>
                </a:solidFill>
                <a:latin typeface="Microsoft Sans Serif" panose="020B0604020202020204" pitchFamily="34" charset="0"/>
                <a:ea typeface="ＭＳ Ｐゴシック" panose="020B0600070205080204" pitchFamily="50" charset="-128"/>
              </a:defRPr>
            </a:lvl3pPr>
            <a:lvl4pPr marL="1371600">
              <a:defRPr kumimoji="1" sz="2600">
                <a:solidFill>
                  <a:schemeClr val="tx1"/>
                </a:solidFill>
                <a:latin typeface="Microsoft Sans Serif" panose="020B0604020202020204" pitchFamily="34" charset="0"/>
                <a:ea typeface="ＭＳ Ｐゴシック" panose="020B0600070205080204" pitchFamily="50" charset="-128"/>
              </a:defRPr>
            </a:lvl4pPr>
            <a:lvl5pPr marL="1828800">
              <a:defRPr kumimoji="1" sz="2600">
                <a:solidFill>
                  <a:schemeClr val="tx1"/>
                </a:solidFill>
                <a:latin typeface="Microsoft Sans Serif" panose="020B0604020202020204" pitchFamily="34" charset="0"/>
                <a:ea typeface="ＭＳ Ｐゴシック" panose="020B0600070205080204" pitchFamily="50" charset="-128"/>
              </a:defRPr>
            </a:lvl5pPr>
            <a:lvl6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6pPr>
            <a:lvl7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7pPr>
            <a:lvl8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8pPr>
            <a:lvl9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9pPr>
          </a:lstStyle>
          <a:p>
            <a:pPr eaLnBrk="1" hangingPunct="1">
              <a:spcBef>
                <a:spcPct val="50000"/>
              </a:spcBef>
              <a:defRPr/>
            </a:pPr>
            <a:r>
              <a:rPr lang="ja-JP" altLang="en-US" sz="2000" b="1">
                <a:effectLst>
                  <a:outerShdw blurRad="38100" dist="38100" dir="2700000" algn="tl">
                    <a:srgbClr val="C0C0C0"/>
                  </a:outerShdw>
                </a:effectLst>
                <a:latin typeface="Century" panose="02040604050505020304" pitchFamily="18" charset="0"/>
              </a:rPr>
              <a:t>ケア輸送サービス業務賠償責任保険の概要</a:t>
            </a:r>
            <a:endParaRPr lang="en-US" altLang="ja-JP" sz="2000" b="1">
              <a:effectLst>
                <a:outerShdw blurRad="38100" dist="38100" dir="2700000" algn="tl">
                  <a:srgbClr val="C0C0C0"/>
                </a:outerShdw>
              </a:effectLst>
              <a:latin typeface="Century" panose="02040604050505020304" pitchFamily="18" charset="0"/>
            </a:endParaRPr>
          </a:p>
        </p:txBody>
      </p:sp>
      <p:sp>
        <p:nvSpPr>
          <p:cNvPr id="17412" name="Rectangle 4"/>
          <p:cNvSpPr>
            <a:spLocks noChangeArrowheads="1"/>
          </p:cNvSpPr>
          <p:nvPr/>
        </p:nvSpPr>
        <p:spPr bwMode="auto">
          <a:xfrm>
            <a:off x="736600" y="1260475"/>
            <a:ext cx="4579938" cy="366713"/>
          </a:xfrm>
          <a:prstGeom prst="rect">
            <a:avLst/>
          </a:prstGeom>
          <a:gradFill rotWithShape="0">
            <a:gsLst>
              <a:gs pos="0">
                <a:srgbClr val="FF0000"/>
              </a:gs>
              <a:gs pos="100000">
                <a:srgbClr val="FF0000">
                  <a:gamma/>
                  <a:tint val="0"/>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kumimoji="1" sz="2600">
                <a:solidFill>
                  <a:schemeClr val="tx1"/>
                </a:solidFill>
                <a:latin typeface="Microsoft Sans Serif" panose="020B0604020202020204" pitchFamily="34" charset="0"/>
                <a:ea typeface="ＭＳ Ｐゴシック" panose="020B0600070205080204" pitchFamily="50" charset="-128"/>
              </a:defRPr>
            </a:lvl1pPr>
            <a:lvl2pPr marL="457200">
              <a:defRPr kumimoji="1" sz="2600">
                <a:solidFill>
                  <a:schemeClr val="tx1"/>
                </a:solidFill>
                <a:latin typeface="Microsoft Sans Serif" panose="020B0604020202020204" pitchFamily="34" charset="0"/>
                <a:ea typeface="ＭＳ Ｐゴシック" panose="020B0600070205080204" pitchFamily="50" charset="-128"/>
              </a:defRPr>
            </a:lvl2pPr>
            <a:lvl3pPr marL="914400">
              <a:defRPr kumimoji="1" sz="2600">
                <a:solidFill>
                  <a:schemeClr val="tx1"/>
                </a:solidFill>
                <a:latin typeface="Microsoft Sans Serif" panose="020B0604020202020204" pitchFamily="34" charset="0"/>
                <a:ea typeface="ＭＳ Ｐゴシック" panose="020B0600070205080204" pitchFamily="50" charset="-128"/>
              </a:defRPr>
            </a:lvl3pPr>
            <a:lvl4pPr marL="1371600">
              <a:defRPr kumimoji="1" sz="2600">
                <a:solidFill>
                  <a:schemeClr val="tx1"/>
                </a:solidFill>
                <a:latin typeface="Microsoft Sans Serif" panose="020B0604020202020204" pitchFamily="34" charset="0"/>
                <a:ea typeface="ＭＳ Ｐゴシック" panose="020B0600070205080204" pitchFamily="50" charset="-128"/>
              </a:defRPr>
            </a:lvl4pPr>
            <a:lvl5pPr marL="1828800">
              <a:defRPr kumimoji="1" sz="2600">
                <a:solidFill>
                  <a:schemeClr val="tx1"/>
                </a:solidFill>
                <a:latin typeface="Microsoft Sans Serif" panose="020B0604020202020204" pitchFamily="34" charset="0"/>
                <a:ea typeface="ＭＳ Ｐゴシック" panose="020B0600070205080204" pitchFamily="50" charset="-128"/>
              </a:defRPr>
            </a:lvl5pPr>
            <a:lvl6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6pPr>
            <a:lvl7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7pPr>
            <a:lvl8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8pPr>
            <a:lvl9pPr fontAlgn="base">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9pPr>
          </a:lstStyle>
          <a:p>
            <a:pPr eaLnBrk="1" hangingPunct="1">
              <a:spcBef>
                <a:spcPct val="50000"/>
              </a:spcBef>
              <a:defRPr/>
            </a:pPr>
            <a:r>
              <a:rPr lang="ja-JP" altLang="en-US" sz="1800">
                <a:solidFill>
                  <a:schemeClr val="bg1"/>
                </a:solidFill>
                <a:effectLst>
                  <a:outerShdw blurRad="38100" dist="38100" dir="2700000" algn="tl">
                    <a:srgbClr val="000000"/>
                  </a:outerShdw>
                </a:effectLst>
                <a:latin typeface="Century" panose="02040604050505020304" pitchFamily="18" charset="0"/>
              </a:rPr>
              <a:t>保険金をお支払いできない主な場合</a:t>
            </a:r>
          </a:p>
        </p:txBody>
      </p:sp>
      <p:sp>
        <p:nvSpPr>
          <p:cNvPr id="13316" name="Text Box 5"/>
          <p:cNvSpPr txBox="1">
            <a:spLocks noChangeArrowheads="1"/>
          </p:cNvSpPr>
          <p:nvPr/>
        </p:nvSpPr>
        <p:spPr bwMode="auto">
          <a:xfrm>
            <a:off x="663575" y="1641475"/>
            <a:ext cx="9505950" cy="58169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95250" indent="-95250" defTabSz="673100">
              <a:defRPr kumimoji="1" sz="2600">
                <a:solidFill>
                  <a:schemeClr val="tx1"/>
                </a:solidFill>
                <a:latin typeface="Microsoft Sans Serif" panose="020B0604020202020204" pitchFamily="34" charset="0"/>
                <a:ea typeface="ＭＳ Ｐゴシック" panose="020B0600070205080204" pitchFamily="50" charset="-128"/>
              </a:defRPr>
            </a:lvl1pPr>
            <a:lvl2pPr marL="381000" defTabSz="673100">
              <a:defRPr kumimoji="1" sz="2600">
                <a:solidFill>
                  <a:schemeClr val="tx1"/>
                </a:solidFill>
                <a:latin typeface="Microsoft Sans Serif" panose="020B0604020202020204" pitchFamily="34" charset="0"/>
                <a:ea typeface="ＭＳ Ｐゴシック" panose="020B0600070205080204" pitchFamily="50" charset="-128"/>
              </a:defRPr>
            </a:lvl2pPr>
            <a:lvl3pPr marL="571500" defTabSz="673100">
              <a:defRPr kumimoji="1" sz="2600">
                <a:solidFill>
                  <a:schemeClr val="tx1"/>
                </a:solidFill>
                <a:latin typeface="Microsoft Sans Serif" panose="020B0604020202020204" pitchFamily="34" charset="0"/>
                <a:ea typeface="ＭＳ Ｐゴシック" panose="020B0600070205080204" pitchFamily="50" charset="-128"/>
              </a:defRPr>
            </a:lvl3pPr>
            <a:lvl4pPr marL="762000" defTabSz="673100">
              <a:defRPr kumimoji="1" sz="2600">
                <a:solidFill>
                  <a:schemeClr val="tx1"/>
                </a:solidFill>
                <a:latin typeface="Microsoft Sans Serif" panose="020B0604020202020204" pitchFamily="34" charset="0"/>
                <a:ea typeface="ＭＳ Ｐゴシック" panose="020B0600070205080204" pitchFamily="50" charset="-128"/>
              </a:defRPr>
            </a:lvl4pPr>
            <a:lvl5pPr marL="1828800" defTabSz="673100">
              <a:defRPr kumimoji="1" sz="2600">
                <a:solidFill>
                  <a:schemeClr val="tx1"/>
                </a:solidFill>
                <a:latin typeface="Microsoft Sans Serif" panose="020B0604020202020204" pitchFamily="34" charset="0"/>
                <a:ea typeface="ＭＳ Ｐゴシック" panose="020B0600070205080204" pitchFamily="50" charset="-128"/>
              </a:defRPr>
            </a:lvl5pPr>
            <a:lvl6pPr indent="-161925" defTabSz="673100"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6pPr>
            <a:lvl7pPr indent="-161925" defTabSz="673100"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7pPr>
            <a:lvl8pPr indent="-161925" defTabSz="673100"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8pPr>
            <a:lvl9pPr indent="-161925" defTabSz="673100" eaLnBrk="0" fontAlgn="base" hangingPunct="0">
              <a:spcBef>
                <a:spcPct val="0"/>
              </a:spcBef>
              <a:spcAft>
                <a:spcPct val="0"/>
              </a:spcAft>
              <a:defRPr kumimoji="1" sz="2600">
                <a:solidFill>
                  <a:schemeClr val="tx1"/>
                </a:solidFill>
                <a:latin typeface="Microsoft Sans Serif" panose="020B0604020202020204" pitchFamily="34" charset="0"/>
                <a:ea typeface="ＭＳ Ｐゴシック" panose="020B0600070205080204" pitchFamily="50" charset="-128"/>
              </a:defRPr>
            </a:lvl9pPr>
          </a:lstStyle>
          <a:p>
            <a:pPr eaLnBrk="1" hangingPunct="1">
              <a:spcBef>
                <a:spcPct val="50000"/>
              </a:spcBef>
            </a:pPr>
            <a:r>
              <a:rPr lang="en-US" altLang="ja-JP" sz="1200" dirty="0">
                <a:latin typeface="ＭＳ Ｐゴシック" panose="020B0600070205080204" pitchFamily="50" charset="-128"/>
              </a:rPr>
              <a:t>●</a:t>
            </a:r>
            <a:r>
              <a:rPr lang="ja-JP" altLang="en-US" sz="1200" dirty="0"/>
              <a:t>保険契約者または被保険者が故意または重大な過失によって法令に違反したことに起因する賠償責任。ただし、当会社が保険金を支払わないのは、その被保険者が被る損害にかぎります。 </a:t>
            </a:r>
            <a:endParaRPr lang="ja-JP" altLang="en-US" sz="1200" noProof="1">
              <a:latin typeface="ＭＳ Ｐゴシック" panose="020B0600070205080204" pitchFamily="50" charset="-128"/>
            </a:endParaRPr>
          </a:p>
          <a:p>
            <a:pPr eaLnBrk="1" hangingPunct="1"/>
            <a:r>
              <a:rPr lang="en-US" altLang="ja-JP" sz="1200" dirty="0">
                <a:latin typeface="ＭＳ Ｐゴシック" panose="020B0600070205080204" pitchFamily="50" charset="-128"/>
              </a:rPr>
              <a:t>●</a:t>
            </a:r>
            <a:r>
              <a:rPr lang="ja-JP" altLang="en-US" sz="1200" noProof="1">
                <a:latin typeface="ＭＳ Ｐゴシック" panose="020B0600070205080204" pitchFamily="50" charset="-128"/>
              </a:rPr>
              <a:t>戦争</a:t>
            </a:r>
            <a:r>
              <a:rPr lang="ja-JP" altLang="ja-JP" sz="1200" dirty="0" err="1">
                <a:latin typeface="ＭＳ Ｐゴシック" panose="020B0600070205080204" pitchFamily="50" charset="-128"/>
              </a:rPr>
              <a:t>、</a:t>
            </a:r>
            <a:r>
              <a:rPr lang="ja-JP" altLang="ja-JP" sz="1200" dirty="0">
                <a:latin typeface="ＭＳ Ｐゴシック" panose="020B0600070205080204" pitchFamily="50" charset="-128"/>
              </a:rPr>
              <a:t>外国の武力行使</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革命、政権奪取、内乱</a:t>
            </a:r>
            <a:r>
              <a:rPr lang="ja-JP" altLang="en-US" sz="1200" noProof="1">
                <a:latin typeface="ＭＳ Ｐゴシック" panose="020B0600070205080204" pitchFamily="50" charset="-128"/>
              </a:rPr>
              <a:t>、</a:t>
            </a:r>
            <a:r>
              <a:rPr lang="ja-JP" altLang="ja-JP" sz="1200" dirty="0">
                <a:latin typeface="ＭＳ Ｐゴシック" panose="020B0600070205080204" pitchFamily="50" charset="-128"/>
              </a:rPr>
              <a:t>武装反乱その他これらに類似の事変または暴動</a:t>
            </a:r>
            <a:r>
              <a:rPr lang="ja-JP" altLang="en-US" sz="1200" noProof="1">
                <a:latin typeface="ＭＳ Ｐゴシック" panose="020B0600070205080204" pitchFamily="50" charset="-128"/>
              </a:rPr>
              <a:t>による賠償責任</a:t>
            </a:r>
          </a:p>
          <a:p>
            <a:pPr eaLnBrk="1" hangingPunct="1"/>
            <a:r>
              <a:rPr lang="en-US" altLang="ja-JP" sz="1200" dirty="0">
                <a:latin typeface="ＭＳ Ｐゴシック" panose="020B0600070205080204" pitchFamily="50" charset="-128"/>
              </a:rPr>
              <a:t>●</a:t>
            </a:r>
            <a:r>
              <a:rPr lang="ja-JP" altLang="en-US" sz="1200" noProof="1">
                <a:latin typeface="ＭＳ Ｐゴシック" panose="020B0600070205080204" pitchFamily="50" charset="-128"/>
              </a:rPr>
              <a:t>地震、噴火、洪水、津波、これらに類似の自然変象による賠償責任</a:t>
            </a:r>
            <a:endParaRPr lang="ja-JP" altLang="en-US" sz="1200" dirty="0">
              <a:latin typeface="ＭＳ Ｐゴシック" panose="020B0600070205080204" pitchFamily="50" charset="-128"/>
            </a:endParaRPr>
          </a:p>
          <a:p>
            <a:pPr eaLnBrk="1" hangingPunct="1"/>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航空機、昇降機、自動車または施設外における船、車両（自動車および原動力がもっぱら人力である場合を除きます。）もしくは動物の所有、使用または管理に起因する賠償責任（ただし、</a:t>
            </a:r>
            <a:r>
              <a:rPr lang="ja-JP" altLang="en-US" sz="1200" dirty="0"/>
              <a:t>ケア輸送用車両の所有、使用または管理に起因する賠償責任に対しては、この規定を適用しません。 </a:t>
            </a:r>
            <a:r>
              <a:rPr lang="ja-JP" altLang="en-US" sz="1200" dirty="0">
                <a:latin typeface="ＭＳ Ｐゴシック" panose="020B0600070205080204" pitchFamily="50" charset="-128"/>
              </a:rPr>
              <a:t>）</a:t>
            </a:r>
          </a:p>
          <a:p>
            <a:pPr eaLnBrk="1" hangingPunct="1"/>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被保険者またはその他被保険者の業務の補助者（被保険者のためにその仕事を行う者を含みます。）が行う次の仕事に起因する賠償責任</a:t>
            </a:r>
          </a:p>
          <a:p>
            <a:pPr eaLnBrk="1" hangingPunct="1"/>
            <a:r>
              <a:rPr lang="ja-JP" altLang="en-US" sz="1200" dirty="0">
                <a:latin typeface="ＭＳ Ｐゴシック" panose="020B0600070205080204" pitchFamily="50" charset="-128"/>
              </a:rPr>
              <a:t>　ア．医療行為</a:t>
            </a:r>
          </a:p>
          <a:p>
            <a:pPr eaLnBrk="1" hangingPunct="1"/>
            <a:r>
              <a:rPr lang="ja-JP" altLang="en-US" sz="1200" dirty="0">
                <a:latin typeface="ＭＳ Ｐゴシック" panose="020B0600070205080204" pitchFamily="50" charset="-128"/>
              </a:rPr>
              <a:t>　イ．あんま、マッサージ、指圧、はり、きゅう、柔道整復等</a:t>
            </a:r>
          </a:p>
          <a:p>
            <a:pPr eaLnBrk="1" hangingPunct="1"/>
            <a:r>
              <a:rPr lang="ja-JP" altLang="en-US" sz="1200" dirty="0">
                <a:latin typeface="ＭＳ Ｐゴシック" panose="020B0600070205080204" pitchFamily="50" charset="-128"/>
              </a:rPr>
              <a:t>　ウ．法令により医師、歯科医師、獣医師または薬剤師に限り認められている医薬品等の調剤、調整、鑑定、販売もしくは授与またはこれらの指示</a:t>
            </a:r>
          </a:p>
          <a:p>
            <a:pPr eaLnBrk="1" hangingPunct="1"/>
            <a:r>
              <a:rPr lang="ja-JP" altLang="en-US" sz="1200" dirty="0">
                <a:solidFill>
                  <a:srgbClr val="000000"/>
                </a:solidFill>
                <a:latin typeface="ＭＳ Ｐゴシック" panose="020B0600070205080204" pitchFamily="50" charset="-128"/>
              </a:rPr>
              <a:t>　エ．身体の美容または整形。ただし理容師法に規定する理容または美容師法に規定する美容を除きます。</a:t>
            </a:r>
          </a:p>
          <a:p>
            <a:pPr eaLnBrk="1" hangingPunct="1"/>
            <a:r>
              <a:rPr lang="ja-JP" altLang="en-US" sz="1200" dirty="0">
                <a:solidFill>
                  <a:srgbClr val="000000"/>
                </a:solidFill>
                <a:latin typeface="ＭＳ Ｐゴシック" panose="020B0600070205080204" pitchFamily="50" charset="-128"/>
              </a:rPr>
              <a:t>　オ．弁護士、外国法事務弁護士、公認会計士、税理士、建築士、設計士、土地家屋調査士、司法書士、行政書士、獣医師その他これらに類　</a:t>
            </a:r>
          </a:p>
          <a:p>
            <a:pPr eaLnBrk="1" hangingPunct="1"/>
            <a:r>
              <a:rPr lang="ja-JP" altLang="en-US" sz="1200" dirty="0">
                <a:solidFill>
                  <a:srgbClr val="000000"/>
                </a:solidFill>
                <a:latin typeface="ＭＳ Ｐゴシック" panose="020B0600070205080204" pitchFamily="50" charset="-128"/>
              </a:rPr>
              <a:t>　　似のものが行う専門的職業行為に起因する賠償責任</a:t>
            </a:r>
          </a:p>
          <a:p>
            <a:pPr eaLnBrk="1" hangingPunct="1"/>
            <a:r>
              <a:rPr lang="en-US" altLang="ja-JP" sz="1200" dirty="0">
                <a:solidFill>
                  <a:srgbClr val="000000"/>
                </a:solidFill>
                <a:latin typeface="ＭＳ Ｐゴシック" panose="020B0600070205080204" pitchFamily="50" charset="-128"/>
              </a:rPr>
              <a:t>●</a:t>
            </a:r>
            <a:r>
              <a:rPr lang="ja-JP" altLang="en-US" sz="1200" dirty="0"/>
              <a:t>被保険者または被保険者の業務の補助者（被保険者のためにその仕事を行う者を含みます。 ）が行う救急救命措置に起因する賠償責任 </a:t>
            </a:r>
            <a:endParaRPr lang="ja-JP" altLang="en-US" sz="1200" dirty="0">
              <a:solidFill>
                <a:srgbClr val="000000"/>
              </a:solidFill>
              <a:latin typeface="ＭＳ Ｐゴシック" panose="020B0600070205080204" pitchFamily="50" charset="-128"/>
            </a:endParaRPr>
          </a:p>
          <a:p>
            <a:pPr eaLnBrk="1" hangingPunct="1"/>
            <a:r>
              <a:rPr lang="en-US" altLang="ja-JP" sz="1200" dirty="0">
                <a:solidFill>
                  <a:srgbClr val="000000"/>
                </a:solidFill>
                <a:latin typeface="ＭＳ Ｐゴシック" panose="020B0600070205080204" pitchFamily="50" charset="-128"/>
              </a:rPr>
              <a:t>●</a:t>
            </a:r>
            <a:r>
              <a:rPr lang="ja-JP" altLang="en-US" sz="1200" dirty="0"/>
              <a:t>既にケア輸送サービスの対象者に発生していた身体の障害がさらに悪化（ケア輸送サービスの対象者が死亡した場合を含みます。 ）したことに起因する賠償責任 </a:t>
            </a:r>
            <a:endParaRPr lang="ja-JP" altLang="en-US" sz="1200" dirty="0">
              <a:solidFill>
                <a:srgbClr val="000000"/>
              </a:solidFill>
              <a:latin typeface="ＭＳ Ｐゴシック" panose="020B0600070205080204" pitchFamily="50" charset="-128"/>
            </a:endParaRPr>
          </a:p>
          <a:p>
            <a:pPr eaLnBrk="1" hangingPunct="1"/>
            <a:r>
              <a:rPr lang="en-US" altLang="ja-JP" sz="1200" dirty="0">
                <a:latin typeface="ＭＳ Ｐゴシック" panose="020B0600070205080204" pitchFamily="50" charset="-128"/>
              </a:rPr>
              <a:t>●</a:t>
            </a:r>
            <a:r>
              <a:rPr lang="ja-JP" altLang="en-US" sz="1200" dirty="0"/>
              <a:t>動物または植物の損害に起因する賠償責任 </a:t>
            </a:r>
            <a:endParaRPr lang="ja-JP" altLang="en-US" sz="1200" dirty="0">
              <a:latin typeface="ＭＳ Ｐゴシック" panose="020B0600070205080204" pitchFamily="50" charset="-128"/>
            </a:endParaRPr>
          </a:p>
          <a:p>
            <a:pPr eaLnBrk="1" hangingPunct="1"/>
            <a:r>
              <a:rPr lang="en-US" altLang="ja-JP" sz="1200" dirty="0">
                <a:latin typeface="ＭＳ Ｐゴシック" panose="020B0600070205080204" pitchFamily="50" charset="-128"/>
              </a:rPr>
              <a:t>●</a:t>
            </a:r>
            <a:r>
              <a:rPr lang="ja-JP" altLang="en-US" sz="1200" dirty="0"/>
              <a:t>貨幣、紙幣、有価証券、印紙、切手、証書、帳簿、宝石、貴金属、美術品、骨とう品、勲章、</a:t>
            </a:r>
            <a:r>
              <a:rPr lang="ja-JP" altLang="en-US" sz="1200" dirty="0" err="1"/>
              <a:t>き</a:t>
            </a:r>
            <a:r>
              <a:rPr lang="ja-JP" altLang="en-US" sz="1200" dirty="0"/>
              <a:t>章、稿本、設計書、ひな型、その他これらに類する財物が損壊したことに起因する賠償責任 </a:t>
            </a:r>
          </a:p>
          <a:p>
            <a:pPr eaLnBrk="1" hangingPunct="1"/>
            <a:r>
              <a:rPr lang="en-US" altLang="ja-JP" sz="1200" dirty="0">
                <a:latin typeface="ＭＳ Ｐゴシック" panose="020B0600070205080204" pitchFamily="50" charset="-128"/>
              </a:rPr>
              <a:t>●</a:t>
            </a:r>
            <a:r>
              <a:rPr lang="ja-JP" altLang="en-US" sz="1200" dirty="0"/>
              <a:t>被保険者によって、または被保険者の了解もしくは同意に基づいて被保険者以外の者によって行われた犯罪行為（過失犯を除きます。）に起因する賠償責任。ただし、記名被保険者以外の被保険者について、当会社が保険金を支払わないのは、その被保険者が被る損害にかぎります。 </a:t>
            </a:r>
            <a:endParaRPr lang="ja-JP" altLang="en-US" sz="1200" dirty="0">
              <a:latin typeface="ＭＳ Ｐゴシック" panose="020B0600070205080204" pitchFamily="50" charset="-128"/>
            </a:endParaRPr>
          </a:p>
          <a:p>
            <a:pPr eaLnBrk="1" hangingPunct="1"/>
            <a:r>
              <a:rPr lang="en-US" altLang="ja-JP" sz="1200" dirty="0">
                <a:latin typeface="ＭＳ Ｐゴシック" panose="020B0600070205080204" pitchFamily="50" charset="-128"/>
              </a:rPr>
              <a:t>●</a:t>
            </a:r>
            <a:r>
              <a:rPr lang="ja-JP" altLang="en-US" sz="1200" dirty="0"/>
              <a:t>採用、雇用または解雇に関して、被保険者によって、または被保険者以外の者によって行われた行為に起因する賠償責任 </a:t>
            </a:r>
            <a:endParaRPr lang="ja-JP" altLang="en-US" sz="1200" dirty="0">
              <a:latin typeface="ＭＳ Ｐゴシック" panose="020B0600070205080204" pitchFamily="50" charset="-128"/>
            </a:endParaRPr>
          </a:p>
          <a:p>
            <a:pPr eaLnBrk="1" hangingPunct="1"/>
            <a:r>
              <a:rPr lang="en-US" altLang="ja-JP" sz="1200" dirty="0">
                <a:latin typeface="ＭＳ Ｐゴシック" panose="020B0600070205080204" pitchFamily="50" charset="-128"/>
              </a:rPr>
              <a:t>●</a:t>
            </a:r>
            <a:r>
              <a:rPr lang="ja-JP" altLang="en-US" sz="1200" dirty="0"/>
              <a:t>広告宣伝、放送、出版を業とする被保険者により行われた行為 </a:t>
            </a:r>
          </a:p>
          <a:p>
            <a:pPr eaLnBrk="1" hangingPunct="1"/>
            <a:r>
              <a:rPr lang="en-US" altLang="ja-JP" sz="1200" dirty="0">
                <a:latin typeface="ＭＳ Ｐゴシック" panose="020B0600070205080204" pitchFamily="50" charset="-128"/>
              </a:rPr>
              <a:t>●</a:t>
            </a:r>
            <a:r>
              <a:rPr lang="ja-JP" altLang="en-US" sz="1200" dirty="0"/>
              <a:t>契約違反に起因する賠償責任。ただし、書面によらない合意または約束において、宣伝上の着想または営業の手法を不正に流用した場合は、この規定を適用しません。 </a:t>
            </a:r>
          </a:p>
          <a:p>
            <a:pPr eaLnBrk="1" hangingPunct="1"/>
            <a:r>
              <a:rPr lang="en-US" altLang="ja-JP" sz="1200" dirty="0">
                <a:latin typeface="ＭＳ Ｐゴシック" panose="020B0600070205080204" pitchFamily="50" charset="-128"/>
              </a:rPr>
              <a:t>●</a:t>
            </a:r>
            <a:r>
              <a:rPr lang="ja-JP" altLang="en-US" sz="1200" dirty="0"/>
              <a:t>宣伝された品質、性能等に適合しないことに起因する賠償責任 </a:t>
            </a:r>
          </a:p>
          <a:p>
            <a:pPr eaLnBrk="1" hangingPunct="1"/>
            <a:r>
              <a:rPr lang="en-US" altLang="ja-JP" sz="1200" dirty="0">
                <a:latin typeface="ＭＳ Ｐゴシック" panose="020B0600070205080204" pitchFamily="50" charset="-128"/>
              </a:rPr>
              <a:t>●</a:t>
            </a:r>
            <a:r>
              <a:rPr lang="ja-JP" altLang="en-US" sz="1200" dirty="0"/>
              <a:t>価格表示の誤りに起因する賠償責任　</a:t>
            </a:r>
            <a:endParaRPr lang="en-US" altLang="ja-JP" sz="1200" dirty="0"/>
          </a:p>
          <a:p>
            <a:pPr eaLnBrk="1" hangingPunct="1"/>
            <a:r>
              <a:rPr lang="ja-JP" altLang="en-US" sz="1200" dirty="0"/>
              <a:t>●サイバー攻撃により生じた事象に起因する損害（オプションの追加条項のセットにより補償される各種費用等も含みます。）　　　　　　　　　　　　　　　　　　　　　　　　　　　　　　　　　　　　　　　　　　　　　　　　　　　　　　　　　　　　　　　</a:t>
            </a:r>
            <a:endParaRPr lang="en-US" altLang="ja-JP" sz="1200" dirty="0"/>
          </a:p>
          <a:p>
            <a:pPr algn="r" eaLnBrk="1" hangingPunct="1"/>
            <a:r>
              <a:rPr lang="ja-JP" altLang="en-US" sz="1200" dirty="0">
                <a:solidFill>
                  <a:srgbClr val="000000"/>
                </a:solidFill>
                <a:latin typeface="ＭＳ Ｐゴシック" panose="020B0600070205080204" pitchFamily="50" charset="-128"/>
              </a:rPr>
              <a:t>など</a:t>
            </a:r>
            <a:endParaRPr lang="ja-JP" altLang="en-US" sz="1200" dirty="0">
              <a:latin typeface="ＭＳ Ｐゴシック" panose="020B0600070205080204" pitchFamily="50" charset="-128"/>
            </a:endParaRPr>
          </a:p>
          <a:p>
            <a:pPr eaLnBrk="1" hangingPunct="1"/>
            <a:endParaRPr lang="ja-JP" altLang="en-US" sz="1200" dirty="0">
              <a:latin typeface="ＭＳ Ｐゴシック" panose="020B0600070205080204" pitchFamily="50" charset="-128"/>
            </a:endParaRPr>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99FF"/>
      </a:hlink>
      <a:folHlink>
        <a:srgbClr val="99CCFF"/>
      </a:folHlink>
    </a:clrScheme>
    <a:fontScheme name="標準デザイン">
      <a:majorFont>
        <a:latin typeface="ＭＳ Ｐゴシック"/>
        <a:ea typeface="ＭＳ Ｐゴシック"/>
        <a:cs typeface="ＭＳ Ｐゴシック"/>
      </a:majorFont>
      <a:minorFont>
        <a:latin typeface="ＭＳ Ｐゴシック"/>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rgbClr val="0860A8"/>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2400" b="0" i="0" u="none" strike="noStrike" cap="none" normalizeH="0" baseline="0">
            <a:ln>
              <a:noFill/>
            </a:ln>
            <a:solidFill>
              <a:schemeClr val="tx1"/>
            </a:solidFill>
            <a:effectLst/>
            <a:latin typeface="Microsoft Sans Serif" charset="-52"/>
            <a:ea typeface="ＭＳ Ｐゴシック" charset="-128"/>
            <a:cs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rgbClr val="0860A8"/>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2400" b="0" i="0" u="none" strike="noStrike" cap="none" normalizeH="0" baseline="0">
            <a:ln>
              <a:noFill/>
            </a:ln>
            <a:solidFill>
              <a:schemeClr val="tx1"/>
            </a:solidFill>
            <a:effectLst/>
            <a:latin typeface="Microsoft Sans Serif" charset="-52"/>
            <a:ea typeface="ＭＳ Ｐゴシック" charset="-128"/>
            <a:cs typeface="ＭＳ Ｐゴシック" charset="-128"/>
          </a:defRPr>
        </a:defPPr>
      </a:lstStyle>
    </a:lnDef>
  </a:objectDefaults>
  <a:extraClrSchemeLst>
    <a:extraClrScheme>
      <a:clrScheme name="標準デザイ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99FF"/>
        </a:hlink>
        <a:folHlink>
          <a:srgbClr val="99CC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1488</TotalTime>
  <Words>1359</Words>
  <Application>Microsoft Office PowerPoint</Application>
  <PresentationFormat>ユーザー設定</PresentationFormat>
  <Paragraphs>69</Paragraphs>
  <Slides>3</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3</vt:i4>
      </vt:variant>
      <vt:variant>
        <vt:lpstr>スライド タイトル</vt:lpstr>
      </vt:variant>
      <vt:variant>
        <vt:i4>3</vt:i4>
      </vt:variant>
    </vt:vector>
  </HeadingPairs>
  <TitlesOfParts>
    <vt:vector size="12" baseType="lpstr">
      <vt:lpstr>ＭＳ Ｐゴシック</vt:lpstr>
      <vt:lpstr>ＭＳ ゴシック</vt:lpstr>
      <vt:lpstr>Arial</vt:lpstr>
      <vt:lpstr>Calibri</vt:lpstr>
      <vt:lpstr>Century</vt:lpstr>
      <vt:lpstr>Microsoft Sans Serif</vt:lpstr>
      <vt:lpstr>標準デザイン</vt:lpstr>
      <vt:lpstr>Office テーマ</vt:lpstr>
      <vt:lpstr>1_Office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タイトルなし</dc:title>
  <dc:creator>konicaminolta</dc:creator>
  <cp:lastModifiedBy>髙橋正人</cp:lastModifiedBy>
  <cp:revision>194</cp:revision>
  <cp:lastPrinted>2012-07-27T10:05:39Z</cp:lastPrinted>
  <dcterms:created xsi:type="dcterms:W3CDTF">2013-10-04T08:35:52Z</dcterms:created>
  <dcterms:modified xsi:type="dcterms:W3CDTF">2025-09-30T08:17:15Z</dcterms:modified>
</cp:coreProperties>
</file>